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4" r:id="rId2"/>
    <p:sldId id="260" r:id="rId3"/>
    <p:sldId id="262" r:id="rId4"/>
    <p:sldId id="259" r:id="rId5"/>
    <p:sldId id="261" r:id="rId6"/>
    <p:sldId id="263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Диаграмма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491191137573283"/>
          <c:y val="0.16641064829289798"/>
          <c:w val="0.48021454171704514"/>
          <c:h val="0.70790213171708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72-4B02-936A-5D5D29203B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9C-4DF0-A2C7-2C5712641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9C-4DF0-A2C7-2C5712641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9C-4DF0-A2C7-2C5712641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2-4B02-936A-5D5D292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График </a:t>
            </a:r>
            <a:r>
              <a:rPr lang="ru-RU" sz="1200" b="1" dirty="0"/>
              <a:t>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491191137573283"/>
          <c:y val="0.16641064829289798"/>
          <c:w val="0.48021454171704514"/>
          <c:h val="0.707902131717083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72-4B02-936A-5D5D29203B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B0-4857-8BC6-44E90F7CE0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0-4857-8BC6-44E90F7CE0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B0-4857-8BC6-44E90F7CE0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2-4B02-936A-5D5D292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882169504"/>
        <c:axId val="882176576"/>
      </c:barChart>
      <c:catAx>
        <c:axId val="88216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176576"/>
        <c:crosses val="autoZero"/>
        <c:auto val="1"/>
        <c:lblAlgn val="ctr"/>
        <c:lblOffset val="100"/>
        <c:noMultiLvlLbl val="0"/>
      </c:catAx>
      <c:valAx>
        <c:axId val="8821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1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200" cap="none" dirty="0" smtClean="0"/>
              <a:t>График</a:t>
            </a:r>
            <a:r>
              <a:rPr lang="ru-RU" sz="1200" dirty="0" smtClean="0"/>
              <a:t> 2</a:t>
            </a:r>
            <a:endParaRPr lang="ru-R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61041056702922"/>
          <c:y val="0.17856029036417975"/>
          <c:w val="0.70741524384764021"/>
          <c:h val="0.707902131717083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172-4B02-936A-5D5D29203BBC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34925" cap="rnd">
                <a:solidFill>
                  <a:schemeClr val="accent4"/>
                </a:soli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0-4857-8BC6-44E90F7CE0E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0AB0-4857-8BC6-44E90F7CE0E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0AB0-4857-8BC6-44E90F7CE0EC}"/>
              </c:ext>
            </c:extLst>
          </c:dPt>
          <c:dLbls>
            <c:dLbl>
              <c:idx val="1"/>
              <c:layout>
                <c:manualLayout>
                  <c:x val="-2.6729487275816461E-3"/>
                  <c:y val="-7.289717480398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0-4857-8BC6-44E90F7CE0EC}"/>
                </c:ext>
              </c:extLst>
            </c:dLbl>
            <c:dLbl>
              <c:idx val="2"/>
              <c:layout>
                <c:manualLayout>
                  <c:x val="-2.6729487275816951E-3"/>
                  <c:y val="-7.289717480398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0-4857-8BC6-44E90F7CE0EC}"/>
                </c:ext>
              </c:extLst>
            </c:dLbl>
            <c:dLbl>
              <c:idx val="3"/>
              <c:layout>
                <c:manualLayout>
                  <c:x val="-5.3458974551633995E-2"/>
                  <c:y val="-8.5046703937978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0-4857-8BC6-44E90F7CE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2-4B02-936A-5D5D292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882169504"/>
        <c:axId val="882176576"/>
      </c:lineChart>
      <c:catAx>
        <c:axId val="8821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176576"/>
        <c:crosses val="autoZero"/>
        <c:auto val="1"/>
        <c:lblAlgn val="ctr"/>
        <c:lblOffset val="100"/>
        <c:noMultiLvlLbl val="0"/>
      </c:catAx>
      <c:valAx>
        <c:axId val="88217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1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55561-05C0-4D3A-A588-1E50BD9183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16D51-AC6D-4EB5-98EB-E049CBF42FAD}">
      <dgm:prSet phldrT="[Текст]" phldr="1" custT="1"/>
      <dgm:spPr>
        <a:solidFill>
          <a:schemeClr val="accent2"/>
        </a:solidFill>
      </dgm:spPr>
      <dgm:t>
        <a:bodyPr/>
        <a:lstStyle/>
        <a:p>
          <a:endParaRPr lang="ru-RU" sz="1000" dirty="0"/>
        </a:p>
      </dgm:t>
    </dgm:pt>
    <dgm:pt modelId="{E776C2A4-2EDA-410C-90BA-025378836D38}" type="parTrans" cxnId="{CE49316C-53C2-4B3E-B467-10725331E69F}">
      <dgm:prSet/>
      <dgm:spPr/>
      <dgm:t>
        <a:bodyPr/>
        <a:lstStyle/>
        <a:p>
          <a:endParaRPr lang="ru-RU"/>
        </a:p>
      </dgm:t>
    </dgm:pt>
    <dgm:pt modelId="{87D45DBF-1D76-42E3-8166-3BA3B8592E07}" type="sibTrans" cxnId="{CE49316C-53C2-4B3E-B467-10725331E69F}">
      <dgm:prSet/>
      <dgm:spPr/>
      <dgm:t>
        <a:bodyPr/>
        <a:lstStyle/>
        <a:p>
          <a:endParaRPr lang="ru-RU"/>
        </a:p>
      </dgm:t>
    </dgm:pt>
    <dgm:pt modelId="{25794883-32C9-4722-B8D5-42CEB1567920}">
      <dgm:prSet phldrT="[Текст]" phldr="1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000"/>
        </a:p>
      </dgm:t>
    </dgm:pt>
    <dgm:pt modelId="{EC6DA274-E4D3-4FEE-A5F2-08E8D1BD747D}" type="parTrans" cxnId="{1F0B00AE-CF50-4575-9A54-813956DB0CB1}">
      <dgm:prSet/>
      <dgm:spPr/>
      <dgm:t>
        <a:bodyPr/>
        <a:lstStyle/>
        <a:p>
          <a:endParaRPr lang="ru-RU"/>
        </a:p>
      </dgm:t>
    </dgm:pt>
    <dgm:pt modelId="{949BEC7E-5C91-4F1D-ABF7-DCA2C0826D76}" type="sibTrans" cxnId="{1F0B00AE-CF50-4575-9A54-813956DB0CB1}">
      <dgm:prSet/>
      <dgm:spPr/>
      <dgm:t>
        <a:bodyPr/>
        <a:lstStyle/>
        <a:p>
          <a:endParaRPr lang="ru-RU"/>
        </a:p>
      </dgm:t>
    </dgm:pt>
    <dgm:pt modelId="{2D6E67EE-9E67-480F-8E1A-57F557B9DB99}">
      <dgm:prSet phldrT="[Текст]" phldr="1" custT="1"/>
      <dgm:spPr/>
      <dgm:t>
        <a:bodyPr/>
        <a:lstStyle/>
        <a:p>
          <a:endParaRPr lang="ru-RU" sz="1000" dirty="0"/>
        </a:p>
      </dgm:t>
    </dgm:pt>
    <dgm:pt modelId="{EEF3E0BA-663E-48FA-8528-BE20BD10473C}" type="parTrans" cxnId="{9928D5EC-6E06-40C6-BE8C-92A5DC1158BE}">
      <dgm:prSet/>
      <dgm:spPr/>
      <dgm:t>
        <a:bodyPr/>
        <a:lstStyle/>
        <a:p>
          <a:endParaRPr lang="ru-RU"/>
        </a:p>
      </dgm:t>
    </dgm:pt>
    <dgm:pt modelId="{2CD26421-7E0D-4404-B570-B096C2E950BA}" type="sibTrans" cxnId="{9928D5EC-6E06-40C6-BE8C-92A5DC1158BE}">
      <dgm:prSet/>
      <dgm:spPr/>
      <dgm:t>
        <a:bodyPr/>
        <a:lstStyle/>
        <a:p>
          <a:endParaRPr lang="ru-RU"/>
        </a:p>
      </dgm:t>
    </dgm:pt>
    <dgm:pt modelId="{53097A54-E928-4656-AD3B-FB039F00B98D}">
      <dgm:prSet phldrT="[Текст]" phldr="1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1000" dirty="0"/>
        </a:p>
      </dgm:t>
    </dgm:pt>
    <dgm:pt modelId="{04F28B26-21A1-4B67-AF0F-5A4DC967B41D}" type="parTrans" cxnId="{D831E927-44F2-4ADA-9109-94798489FB25}">
      <dgm:prSet/>
      <dgm:spPr/>
      <dgm:t>
        <a:bodyPr/>
        <a:lstStyle/>
        <a:p>
          <a:endParaRPr lang="ru-RU"/>
        </a:p>
      </dgm:t>
    </dgm:pt>
    <dgm:pt modelId="{80B09E66-3185-4C4C-81F6-41010F3F903E}" type="sibTrans" cxnId="{D831E927-44F2-4ADA-9109-94798489FB25}">
      <dgm:prSet/>
      <dgm:spPr/>
      <dgm:t>
        <a:bodyPr/>
        <a:lstStyle/>
        <a:p>
          <a:endParaRPr lang="ru-RU"/>
        </a:p>
      </dgm:t>
    </dgm:pt>
    <dgm:pt modelId="{A37DFAFA-1489-4882-BD45-755AB3EABACE}">
      <dgm:prSet phldrT="[Текст]" phldr="1" custT="1"/>
      <dgm:spPr>
        <a:solidFill>
          <a:schemeClr val="accent6"/>
        </a:solidFill>
      </dgm:spPr>
      <dgm:t>
        <a:bodyPr/>
        <a:lstStyle/>
        <a:p>
          <a:endParaRPr lang="ru-RU" sz="1000"/>
        </a:p>
      </dgm:t>
    </dgm:pt>
    <dgm:pt modelId="{0D3E8917-4583-4950-B8A5-A595C1371053}" type="parTrans" cxnId="{F29A79D4-37C7-4C9C-897B-6EB884BA458A}">
      <dgm:prSet/>
      <dgm:spPr/>
      <dgm:t>
        <a:bodyPr/>
        <a:lstStyle/>
        <a:p>
          <a:endParaRPr lang="ru-RU"/>
        </a:p>
      </dgm:t>
    </dgm:pt>
    <dgm:pt modelId="{8948D067-AB84-4A7F-AC7F-BFCDE1A2F9D3}" type="sibTrans" cxnId="{F29A79D4-37C7-4C9C-897B-6EB884BA458A}">
      <dgm:prSet/>
      <dgm:spPr/>
      <dgm:t>
        <a:bodyPr/>
        <a:lstStyle/>
        <a:p>
          <a:endParaRPr lang="ru-RU"/>
        </a:p>
      </dgm:t>
    </dgm:pt>
    <dgm:pt modelId="{2911FC78-88B8-40D5-A867-2F85E1EA0F9A}" type="pres">
      <dgm:prSet presAssocID="{20E55561-05C0-4D3A-A588-1E50BD9183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75259-F799-4FB8-94FF-B8112CAF9F15}" type="pres">
      <dgm:prSet presAssocID="{41816D51-AC6D-4EB5-98EB-E049CBF42F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3CD5B-EB8A-4E94-A9A7-2A9A8FB07765}" type="pres">
      <dgm:prSet presAssocID="{87D45DBF-1D76-42E3-8166-3BA3B8592E0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28FCC23-720F-43C5-8D9F-6F0C2FD6C4D9}" type="pres">
      <dgm:prSet presAssocID="{87D45DBF-1D76-42E3-8166-3BA3B8592E0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397C441-A791-4C55-BF5D-71482DA2BF3B}" type="pres">
      <dgm:prSet presAssocID="{25794883-32C9-4722-B8D5-42CEB15679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F1532-3AAA-46F2-B1F7-738310AEC627}" type="pres">
      <dgm:prSet presAssocID="{949BEC7E-5C91-4F1D-ABF7-DCA2C0826D7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3A7A252-61FB-4942-95B0-A56A8ED44C93}" type="pres">
      <dgm:prSet presAssocID="{949BEC7E-5C91-4F1D-ABF7-DCA2C0826D7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5AEFA8E-F67F-46C6-AF18-6EB8BA122688}" type="pres">
      <dgm:prSet presAssocID="{2D6E67EE-9E67-480F-8E1A-57F557B9DB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368F-9977-47B1-A2B4-578A81F7C737}" type="pres">
      <dgm:prSet presAssocID="{2CD26421-7E0D-4404-B570-B096C2E950B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6C658C7-7647-401C-B6EA-CC036017C6E7}" type="pres">
      <dgm:prSet presAssocID="{2CD26421-7E0D-4404-B570-B096C2E950B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83E6249-DAB7-4BAF-A5AF-BBD38120B47A}" type="pres">
      <dgm:prSet presAssocID="{53097A54-E928-4656-AD3B-FB039F00B9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A1074-7E44-4456-A89E-A495622E95C7}" type="pres">
      <dgm:prSet presAssocID="{80B09E66-3185-4C4C-81F6-41010F3F903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96E10BE-911E-4B9E-8173-B1CE53444799}" type="pres">
      <dgm:prSet presAssocID="{80B09E66-3185-4C4C-81F6-41010F3F903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65A9BD3-FF51-4E2B-9F84-EA20E5B8CF65}" type="pres">
      <dgm:prSet presAssocID="{A37DFAFA-1489-4882-BD45-755AB3EABA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1A8A9-DDF1-4372-B3BC-7FD99F9DA87E}" type="pres">
      <dgm:prSet presAssocID="{8948D067-AB84-4A7F-AC7F-BFCDE1A2F9D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ED965DB-E631-4665-976B-19EF01236782}" type="pres">
      <dgm:prSet presAssocID="{8948D067-AB84-4A7F-AC7F-BFCDE1A2F9D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928D5EC-6E06-40C6-BE8C-92A5DC1158BE}" srcId="{20E55561-05C0-4D3A-A588-1E50BD9183F3}" destId="{2D6E67EE-9E67-480F-8E1A-57F557B9DB99}" srcOrd="2" destOrd="0" parTransId="{EEF3E0BA-663E-48FA-8528-BE20BD10473C}" sibTransId="{2CD26421-7E0D-4404-B570-B096C2E950BA}"/>
    <dgm:cxn modelId="{F72F5E61-74EB-4A2D-A843-0E6F85435C2D}" type="presOf" srcId="{8948D067-AB84-4A7F-AC7F-BFCDE1A2F9D3}" destId="{37E1A8A9-DDF1-4372-B3BC-7FD99F9DA87E}" srcOrd="0" destOrd="0" presId="urn:microsoft.com/office/officeart/2005/8/layout/cycle2"/>
    <dgm:cxn modelId="{1E7FDA59-A4FB-4142-894E-F6878C4C5ECE}" type="presOf" srcId="{25794883-32C9-4722-B8D5-42CEB1567920}" destId="{C397C441-A791-4C55-BF5D-71482DA2BF3B}" srcOrd="0" destOrd="0" presId="urn:microsoft.com/office/officeart/2005/8/layout/cycle2"/>
    <dgm:cxn modelId="{60615AE0-A962-4D0E-84E5-F4B51967C0A8}" type="presOf" srcId="{A37DFAFA-1489-4882-BD45-755AB3EABACE}" destId="{965A9BD3-FF51-4E2B-9F84-EA20E5B8CF65}" srcOrd="0" destOrd="0" presId="urn:microsoft.com/office/officeart/2005/8/layout/cycle2"/>
    <dgm:cxn modelId="{D831E927-44F2-4ADA-9109-94798489FB25}" srcId="{20E55561-05C0-4D3A-A588-1E50BD9183F3}" destId="{53097A54-E928-4656-AD3B-FB039F00B98D}" srcOrd="3" destOrd="0" parTransId="{04F28B26-21A1-4B67-AF0F-5A4DC967B41D}" sibTransId="{80B09E66-3185-4C4C-81F6-41010F3F903E}"/>
    <dgm:cxn modelId="{1F0B00AE-CF50-4575-9A54-813956DB0CB1}" srcId="{20E55561-05C0-4D3A-A588-1E50BD9183F3}" destId="{25794883-32C9-4722-B8D5-42CEB1567920}" srcOrd="1" destOrd="0" parTransId="{EC6DA274-E4D3-4FEE-A5F2-08E8D1BD747D}" sibTransId="{949BEC7E-5C91-4F1D-ABF7-DCA2C0826D76}"/>
    <dgm:cxn modelId="{F29A79D4-37C7-4C9C-897B-6EB884BA458A}" srcId="{20E55561-05C0-4D3A-A588-1E50BD9183F3}" destId="{A37DFAFA-1489-4882-BD45-755AB3EABACE}" srcOrd="4" destOrd="0" parTransId="{0D3E8917-4583-4950-B8A5-A595C1371053}" sibTransId="{8948D067-AB84-4A7F-AC7F-BFCDE1A2F9D3}"/>
    <dgm:cxn modelId="{5224C6D8-5071-4566-B411-19F39B7F4EE0}" type="presOf" srcId="{20E55561-05C0-4D3A-A588-1E50BD9183F3}" destId="{2911FC78-88B8-40D5-A867-2F85E1EA0F9A}" srcOrd="0" destOrd="0" presId="urn:microsoft.com/office/officeart/2005/8/layout/cycle2"/>
    <dgm:cxn modelId="{3F0A4390-009F-4307-9764-B625F7175162}" type="presOf" srcId="{87D45DBF-1D76-42E3-8166-3BA3B8592E07}" destId="{D28FCC23-720F-43C5-8D9F-6F0C2FD6C4D9}" srcOrd="1" destOrd="0" presId="urn:microsoft.com/office/officeart/2005/8/layout/cycle2"/>
    <dgm:cxn modelId="{4899D59D-5FC2-4F04-98A3-A1FE6E684191}" type="presOf" srcId="{949BEC7E-5C91-4F1D-ABF7-DCA2C0826D76}" destId="{83A7A252-61FB-4942-95B0-A56A8ED44C93}" srcOrd="1" destOrd="0" presId="urn:microsoft.com/office/officeart/2005/8/layout/cycle2"/>
    <dgm:cxn modelId="{C00ABC1B-9F47-45FB-BA94-2D5D37A1DF87}" type="presOf" srcId="{949BEC7E-5C91-4F1D-ABF7-DCA2C0826D76}" destId="{F01F1532-3AAA-46F2-B1F7-738310AEC627}" srcOrd="0" destOrd="0" presId="urn:microsoft.com/office/officeart/2005/8/layout/cycle2"/>
    <dgm:cxn modelId="{5346A5CC-510A-4C61-9439-DDDE5287B01D}" type="presOf" srcId="{2CD26421-7E0D-4404-B570-B096C2E950BA}" destId="{36C658C7-7647-401C-B6EA-CC036017C6E7}" srcOrd="1" destOrd="0" presId="urn:microsoft.com/office/officeart/2005/8/layout/cycle2"/>
    <dgm:cxn modelId="{09AF6882-9AC8-4720-AFFA-293ED651003E}" type="presOf" srcId="{2D6E67EE-9E67-480F-8E1A-57F557B9DB99}" destId="{E5AEFA8E-F67F-46C6-AF18-6EB8BA122688}" srcOrd="0" destOrd="0" presId="urn:microsoft.com/office/officeart/2005/8/layout/cycle2"/>
    <dgm:cxn modelId="{CE49316C-53C2-4B3E-B467-10725331E69F}" srcId="{20E55561-05C0-4D3A-A588-1E50BD9183F3}" destId="{41816D51-AC6D-4EB5-98EB-E049CBF42FAD}" srcOrd="0" destOrd="0" parTransId="{E776C2A4-2EDA-410C-90BA-025378836D38}" sibTransId="{87D45DBF-1D76-42E3-8166-3BA3B8592E07}"/>
    <dgm:cxn modelId="{AF56595A-9507-412D-A25A-4E49309A5133}" type="presOf" srcId="{41816D51-AC6D-4EB5-98EB-E049CBF42FAD}" destId="{1A175259-F799-4FB8-94FF-B8112CAF9F15}" srcOrd="0" destOrd="0" presId="urn:microsoft.com/office/officeart/2005/8/layout/cycle2"/>
    <dgm:cxn modelId="{12C17CCC-5680-4471-8325-402964A9A4F1}" type="presOf" srcId="{2CD26421-7E0D-4404-B570-B096C2E950BA}" destId="{A829368F-9977-47B1-A2B4-578A81F7C737}" srcOrd="0" destOrd="0" presId="urn:microsoft.com/office/officeart/2005/8/layout/cycle2"/>
    <dgm:cxn modelId="{7DC974D4-84E3-4D43-90EF-146EE2F0C375}" type="presOf" srcId="{80B09E66-3185-4C4C-81F6-41010F3F903E}" destId="{196E10BE-911E-4B9E-8173-B1CE53444799}" srcOrd="1" destOrd="0" presId="urn:microsoft.com/office/officeart/2005/8/layout/cycle2"/>
    <dgm:cxn modelId="{63162222-684A-4A5A-AFF5-B049D47B6C3E}" type="presOf" srcId="{53097A54-E928-4656-AD3B-FB039F00B98D}" destId="{883E6249-DAB7-4BAF-A5AF-BBD38120B47A}" srcOrd="0" destOrd="0" presId="urn:microsoft.com/office/officeart/2005/8/layout/cycle2"/>
    <dgm:cxn modelId="{F6687DC9-3A83-4E30-A46F-4EB31143686C}" type="presOf" srcId="{8948D067-AB84-4A7F-AC7F-BFCDE1A2F9D3}" destId="{6ED965DB-E631-4665-976B-19EF01236782}" srcOrd="1" destOrd="0" presId="urn:microsoft.com/office/officeart/2005/8/layout/cycle2"/>
    <dgm:cxn modelId="{989B9D53-F71E-42CB-A6A3-90B41CFF8463}" type="presOf" srcId="{87D45DBF-1D76-42E3-8166-3BA3B8592E07}" destId="{97A3CD5B-EB8A-4E94-A9A7-2A9A8FB07765}" srcOrd="0" destOrd="0" presId="urn:microsoft.com/office/officeart/2005/8/layout/cycle2"/>
    <dgm:cxn modelId="{232550EF-D83A-4D8E-AA0D-7DEE6EC14F5C}" type="presOf" srcId="{80B09E66-3185-4C4C-81F6-41010F3F903E}" destId="{4E4A1074-7E44-4456-A89E-A495622E95C7}" srcOrd="0" destOrd="0" presId="urn:microsoft.com/office/officeart/2005/8/layout/cycle2"/>
    <dgm:cxn modelId="{EA99EFEF-B053-4C1D-BC54-5839BF867269}" type="presParOf" srcId="{2911FC78-88B8-40D5-A867-2F85E1EA0F9A}" destId="{1A175259-F799-4FB8-94FF-B8112CAF9F15}" srcOrd="0" destOrd="0" presId="urn:microsoft.com/office/officeart/2005/8/layout/cycle2"/>
    <dgm:cxn modelId="{D9A1FEDB-C7F3-4383-9A85-06A3D9CD7D56}" type="presParOf" srcId="{2911FC78-88B8-40D5-A867-2F85E1EA0F9A}" destId="{97A3CD5B-EB8A-4E94-A9A7-2A9A8FB07765}" srcOrd="1" destOrd="0" presId="urn:microsoft.com/office/officeart/2005/8/layout/cycle2"/>
    <dgm:cxn modelId="{2A412F05-6746-4B13-9CAC-8C544710CEBD}" type="presParOf" srcId="{97A3CD5B-EB8A-4E94-A9A7-2A9A8FB07765}" destId="{D28FCC23-720F-43C5-8D9F-6F0C2FD6C4D9}" srcOrd="0" destOrd="0" presId="urn:microsoft.com/office/officeart/2005/8/layout/cycle2"/>
    <dgm:cxn modelId="{0CE1DF18-D8C7-4774-BF76-903C6CF353EA}" type="presParOf" srcId="{2911FC78-88B8-40D5-A867-2F85E1EA0F9A}" destId="{C397C441-A791-4C55-BF5D-71482DA2BF3B}" srcOrd="2" destOrd="0" presId="urn:microsoft.com/office/officeart/2005/8/layout/cycle2"/>
    <dgm:cxn modelId="{CDB3BCF0-709A-49E1-AF2E-7873CB02F7A5}" type="presParOf" srcId="{2911FC78-88B8-40D5-A867-2F85E1EA0F9A}" destId="{F01F1532-3AAA-46F2-B1F7-738310AEC627}" srcOrd="3" destOrd="0" presId="urn:microsoft.com/office/officeart/2005/8/layout/cycle2"/>
    <dgm:cxn modelId="{E042F539-6F82-4E49-987B-330AFE6BB621}" type="presParOf" srcId="{F01F1532-3AAA-46F2-B1F7-738310AEC627}" destId="{83A7A252-61FB-4942-95B0-A56A8ED44C93}" srcOrd="0" destOrd="0" presId="urn:microsoft.com/office/officeart/2005/8/layout/cycle2"/>
    <dgm:cxn modelId="{25219C73-E9A3-49BA-8CCA-56FD57DE3134}" type="presParOf" srcId="{2911FC78-88B8-40D5-A867-2F85E1EA0F9A}" destId="{E5AEFA8E-F67F-46C6-AF18-6EB8BA122688}" srcOrd="4" destOrd="0" presId="urn:microsoft.com/office/officeart/2005/8/layout/cycle2"/>
    <dgm:cxn modelId="{101E4A95-6AEB-4081-9F22-4F4FA22A52A3}" type="presParOf" srcId="{2911FC78-88B8-40D5-A867-2F85E1EA0F9A}" destId="{A829368F-9977-47B1-A2B4-578A81F7C737}" srcOrd="5" destOrd="0" presId="urn:microsoft.com/office/officeart/2005/8/layout/cycle2"/>
    <dgm:cxn modelId="{A4326DFD-387C-4F89-946D-CA7FF05D285B}" type="presParOf" srcId="{A829368F-9977-47B1-A2B4-578A81F7C737}" destId="{36C658C7-7647-401C-B6EA-CC036017C6E7}" srcOrd="0" destOrd="0" presId="urn:microsoft.com/office/officeart/2005/8/layout/cycle2"/>
    <dgm:cxn modelId="{4334C61F-9F46-4E1F-BA41-A53DDDC8E61E}" type="presParOf" srcId="{2911FC78-88B8-40D5-A867-2F85E1EA0F9A}" destId="{883E6249-DAB7-4BAF-A5AF-BBD38120B47A}" srcOrd="6" destOrd="0" presId="urn:microsoft.com/office/officeart/2005/8/layout/cycle2"/>
    <dgm:cxn modelId="{3CA1A94B-935E-48F9-9ECD-3B59BB879D52}" type="presParOf" srcId="{2911FC78-88B8-40D5-A867-2F85E1EA0F9A}" destId="{4E4A1074-7E44-4456-A89E-A495622E95C7}" srcOrd="7" destOrd="0" presId="urn:microsoft.com/office/officeart/2005/8/layout/cycle2"/>
    <dgm:cxn modelId="{669FA213-9177-4931-A03D-344F5390EA06}" type="presParOf" srcId="{4E4A1074-7E44-4456-A89E-A495622E95C7}" destId="{196E10BE-911E-4B9E-8173-B1CE53444799}" srcOrd="0" destOrd="0" presId="urn:microsoft.com/office/officeart/2005/8/layout/cycle2"/>
    <dgm:cxn modelId="{D8B27E3B-B1CE-4A85-835A-44D66A785BC9}" type="presParOf" srcId="{2911FC78-88B8-40D5-A867-2F85E1EA0F9A}" destId="{965A9BD3-FF51-4E2B-9F84-EA20E5B8CF65}" srcOrd="8" destOrd="0" presId="urn:microsoft.com/office/officeart/2005/8/layout/cycle2"/>
    <dgm:cxn modelId="{6A322973-2292-4B18-8DC6-B7E23E66FD2B}" type="presParOf" srcId="{2911FC78-88B8-40D5-A867-2F85E1EA0F9A}" destId="{37E1A8A9-DDF1-4372-B3BC-7FD99F9DA87E}" srcOrd="9" destOrd="0" presId="urn:microsoft.com/office/officeart/2005/8/layout/cycle2"/>
    <dgm:cxn modelId="{140CEACF-1598-43C6-9103-A7CBA2F544B9}" type="presParOf" srcId="{37E1A8A9-DDF1-4372-B3BC-7FD99F9DA87E}" destId="{6ED965DB-E631-4665-976B-19EF012367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A28A7-44DE-451A-8C96-06CD4256017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7C9991-C41D-4AF8-AF12-6E0340989272}">
      <dgm:prSet phldrT="[Текст]" phldr="1" custT="1"/>
      <dgm:spPr/>
      <dgm:t>
        <a:bodyPr/>
        <a:lstStyle/>
        <a:p>
          <a:endParaRPr lang="ru-RU" sz="1000" dirty="0"/>
        </a:p>
      </dgm:t>
    </dgm:pt>
    <dgm:pt modelId="{A2FFDCBD-0759-4C59-8B4B-159FE0AD8205}" type="parTrans" cxnId="{610F3C28-6F22-4BDB-9001-E055091CAB9A}">
      <dgm:prSet/>
      <dgm:spPr/>
      <dgm:t>
        <a:bodyPr/>
        <a:lstStyle/>
        <a:p>
          <a:endParaRPr lang="ru-RU" sz="1000"/>
        </a:p>
      </dgm:t>
    </dgm:pt>
    <dgm:pt modelId="{02B2B43C-0B1B-4C9E-BB1F-5D7FB79CB35C}" type="sibTrans" cxnId="{610F3C28-6F22-4BDB-9001-E055091CAB9A}">
      <dgm:prSet/>
      <dgm:spPr/>
      <dgm:t>
        <a:bodyPr/>
        <a:lstStyle/>
        <a:p>
          <a:endParaRPr lang="ru-RU" sz="1000"/>
        </a:p>
      </dgm:t>
    </dgm:pt>
    <dgm:pt modelId="{AF12734E-3FCF-476F-82C6-E4089D07ED96}" type="asst">
      <dgm:prSet phldrT="[Текст]" phldr="1" custT="1"/>
      <dgm:spPr/>
      <dgm:t>
        <a:bodyPr/>
        <a:lstStyle/>
        <a:p>
          <a:endParaRPr lang="ru-RU" sz="1000"/>
        </a:p>
      </dgm:t>
    </dgm:pt>
    <dgm:pt modelId="{26A95E0C-7A7A-4A40-942F-AF7CBA2F1ADC}" type="parTrans" cxnId="{13D8CB05-B1B1-494B-9412-C8157D06AD1E}">
      <dgm:prSet/>
      <dgm:spPr/>
      <dgm:t>
        <a:bodyPr/>
        <a:lstStyle/>
        <a:p>
          <a:endParaRPr lang="ru-RU" sz="1000"/>
        </a:p>
      </dgm:t>
    </dgm:pt>
    <dgm:pt modelId="{E03EC9D8-952B-48D3-852A-60456FB4954C}" type="sibTrans" cxnId="{13D8CB05-B1B1-494B-9412-C8157D06AD1E}">
      <dgm:prSet/>
      <dgm:spPr/>
      <dgm:t>
        <a:bodyPr/>
        <a:lstStyle/>
        <a:p>
          <a:endParaRPr lang="ru-RU" sz="1000"/>
        </a:p>
      </dgm:t>
    </dgm:pt>
    <dgm:pt modelId="{D3EB233E-F949-445F-8671-EBDD44CAA5F4}">
      <dgm:prSet phldrT="[Текст]" phldr="1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1000"/>
        </a:p>
      </dgm:t>
    </dgm:pt>
    <dgm:pt modelId="{F15CDB1C-23C1-482C-A4BB-A753DDF3D66C}" type="parTrans" cxnId="{C62B0995-190E-4A96-BA5A-ED09BC19EBCE}">
      <dgm:prSet/>
      <dgm:spPr/>
      <dgm:t>
        <a:bodyPr/>
        <a:lstStyle/>
        <a:p>
          <a:endParaRPr lang="ru-RU" sz="1000"/>
        </a:p>
      </dgm:t>
    </dgm:pt>
    <dgm:pt modelId="{F478C5B5-78F3-408F-84A8-2BF600920C17}" type="sibTrans" cxnId="{C62B0995-190E-4A96-BA5A-ED09BC19EBCE}">
      <dgm:prSet/>
      <dgm:spPr/>
      <dgm:t>
        <a:bodyPr/>
        <a:lstStyle/>
        <a:p>
          <a:endParaRPr lang="ru-RU" sz="1000"/>
        </a:p>
      </dgm:t>
    </dgm:pt>
    <dgm:pt modelId="{318D0C56-F348-4757-B953-A588643374EE}">
      <dgm:prSet phldrT="[Текст]" phldr="1" custT="1"/>
      <dgm:spPr>
        <a:solidFill>
          <a:schemeClr val="accent6"/>
        </a:solidFill>
      </dgm:spPr>
      <dgm:t>
        <a:bodyPr/>
        <a:lstStyle/>
        <a:p>
          <a:endParaRPr lang="ru-RU" sz="1000"/>
        </a:p>
      </dgm:t>
    </dgm:pt>
    <dgm:pt modelId="{583DDB6C-11D4-472F-82D2-8F5EAAB979F7}" type="parTrans" cxnId="{6C22B2F1-DF59-4F15-8129-ED326DD025BD}">
      <dgm:prSet/>
      <dgm:spPr/>
      <dgm:t>
        <a:bodyPr/>
        <a:lstStyle/>
        <a:p>
          <a:endParaRPr lang="ru-RU" sz="1000"/>
        </a:p>
      </dgm:t>
    </dgm:pt>
    <dgm:pt modelId="{CFD93C23-2FAA-4396-94C5-5A15169AB955}" type="sibTrans" cxnId="{6C22B2F1-DF59-4F15-8129-ED326DD025BD}">
      <dgm:prSet/>
      <dgm:spPr/>
      <dgm:t>
        <a:bodyPr/>
        <a:lstStyle/>
        <a:p>
          <a:endParaRPr lang="ru-RU" sz="1000"/>
        </a:p>
      </dgm:t>
    </dgm:pt>
    <dgm:pt modelId="{ED5873D8-1876-445C-A0C3-8CA43803A78B}">
      <dgm:prSet phldrT="[Текст]" phldr="1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000"/>
        </a:p>
      </dgm:t>
    </dgm:pt>
    <dgm:pt modelId="{F1442F6A-34AA-4C26-81AF-7EC7B56BC8ED}" type="parTrans" cxnId="{2FEEC949-6942-4B24-B438-284D3757B183}">
      <dgm:prSet/>
      <dgm:spPr/>
      <dgm:t>
        <a:bodyPr/>
        <a:lstStyle/>
        <a:p>
          <a:endParaRPr lang="ru-RU" sz="1000"/>
        </a:p>
      </dgm:t>
    </dgm:pt>
    <dgm:pt modelId="{CAF46D74-07B8-45B8-80E3-BD4CABAE4C5A}" type="sibTrans" cxnId="{2FEEC949-6942-4B24-B438-284D3757B183}">
      <dgm:prSet/>
      <dgm:spPr/>
      <dgm:t>
        <a:bodyPr/>
        <a:lstStyle/>
        <a:p>
          <a:endParaRPr lang="ru-RU" sz="1000"/>
        </a:p>
      </dgm:t>
    </dgm:pt>
    <dgm:pt modelId="{4B24643C-5441-4F82-B0F0-F931BC6CC381}" type="pres">
      <dgm:prSet presAssocID="{091A28A7-44DE-451A-8C96-06CD425601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9B0922-7C98-439A-9396-DFBFD6FA7FF1}" type="pres">
      <dgm:prSet presAssocID="{9C7C9991-C41D-4AF8-AF12-6E0340989272}" presName="hierRoot1" presStyleCnt="0">
        <dgm:presLayoutVars>
          <dgm:hierBranch val="init"/>
        </dgm:presLayoutVars>
      </dgm:prSet>
      <dgm:spPr/>
    </dgm:pt>
    <dgm:pt modelId="{FDAAF3D8-9269-48C5-A523-21A63556F0B1}" type="pres">
      <dgm:prSet presAssocID="{9C7C9991-C41D-4AF8-AF12-6E0340989272}" presName="rootComposite1" presStyleCnt="0"/>
      <dgm:spPr/>
    </dgm:pt>
    <dgm:pt modelId="{1E133E9E-2314-4048-8359-E4C7F164590A}" type="pres">
      <dgm:prSet presAssocID="{9C7C9991-C41D-4AF8-AF12-6E03409892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E5057-9142-46A3-9062-DDE2BC05638E}" type="pres">
      <dgm:prSet presAssocID="{9C7C9991-C41D-4AF8-AF12-6E03409892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E4D6A8-A4FD-44F5-8BAC-31831A20CC9E}" type="pres">
      <dgm:prSet presAssocID="{9C7C9991-C41D-4AF8-AF12-6E0340989272}" presName="hierChild2" presStyleCnt="0"/>
      <dgm:spPr/>
    </dgm:pt>
    <dgm:pt modelId="{4135EB8D-A6FC-4E06-A0CA-B3D790F6B7C5}" type="pres">
      <dgm:prSet presAssocID="{F15CDB1C-23C1-482C-A4BB-A753DDF3D66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AEC27ED-B035-42DB-B6A4-2FDC04235B9F}" type="pres">
      <dgm:prSet presAssocID="{D3EB233E-F949-445F-8671-EBDD44CAA5F4}" presName="hierRoot2" presStyleCnt="0">
        <dgm:presLayoutVars>
          <dgm:hierBranch val="init"/>
        </dgm:presLayoutVars>
      </dgm:prSet>
      <dgm:spPr/>
    </dgm:pt>
    <dgm:pt modelId="{E3DFEA69-9149-4907-9FEA-4D285F8D3810}" type="pres">
      <dgm:prSet presAssocID="{D3EB233E-F949-445F-8671-EBDD44CAA5F4}" presName="rootComposite" presStyleCnt="0"/>
      <dgm:spPr/>
    </dgm:pt>
    <dgm:pt modelId="{DFCF35AC-43EC-4ACF-B30D-F4DCAD17CDE2}" type="pres">
      <dgm:prSet presAssocID="{D3EB233E-F949-445F-8671-EBDD44CAA5F4}" presName="rootText" presStyleLbl="node2" presStyleIdx="0" presStyleCnt="3" custLinFactNeighborX="4356" custLinFactNeighborY="10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31CE0-C7F8-4510-8246-E2A97A67E129}" type="pres">
      <dgm:prSet presAssocID="{D3EB233E-F949-445F-8671-EBDD44CAA5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76B8286F-0264-40FA-81D3-8A85A035F5B7}" type="pres">
      <dgm:prSet presAssocID="{D3EB233E-F949-445F-8671-EBDD44CAA5F4}" presName="hierChild4" presStyleCnt="0"/>
      <dgm:spPr/>
    </dgm:pt>
    <dgm:pt modelId="{C32CBEC3-1ABD-408F-B5AE-EE65433DAE83}" type="pres">
      <dgm:prSet presAssocID="{D3EB233E-F949-445F-8671-EBDD44CAA5F4}" presName="hierChild5" presStyleCnt="0"/>
      <dgm:spPr/>
    </dgm:pt>
    <dgm:pt modelId="{92AD656F-7129-41A9-9545-19B497527340}" type="pres">
      <dgm:prSet presAssocID="{583DDB6C-11D4-472F-82D2-8F5EAAB97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6A60BF8-4034-4FD6-B6CB-5D98B6CBCB10}" type="pres">
      <dgm:prSet presAssocID="{318D0C56-F348-4757-B953-A588643374EE}" presName="hierRoot2" presStyleCnt="0">
        <dgm:presLayoutVars>
          <dgm:hierBranch val="init"/>
        </dgm:presLayoutVars>
      </dgm:prSet>
      <dgm:spPr/>
    </dgm:pt>
    <dgm:pt modelId="{294FDDEC-1FF0-4AC3-A010-644D7E4CFA2A}" type="pres">
      <dgm:prSet presAssocID="{318D0C56-F348-4757-B953-A588643374EE}" presName="rootComposite" presStyleCnt="0"/>
      <dgm:spPr/>
    </dgm:pt>
    <dgm:pt modelId="{95117674-9ADC-4B8D-B905-31635E21EE46}" type="pres">
      <dgm:prSet presAssocID="{318D0C56-F348-4757-B953-A588643374EE}" presName="rootText" presStyleLbl="node2" presStyleIdx="1" presStyleCnt="3" custLinFactNeighborX="-174" custLinFactNeighborY="9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4703C-3D28-47DD-9D72-35ED45CF5A9F}" type="pres">
      <dgm:prSet presAssocID="{318D0C56-F348-4757-B953-A588643374EE}" presName="rootConnector" presStyleLbl="node2" presStyleIdx="1" presStyleCnt="3"/>
      <dgm:spPr/>
      <dgm:t>
        <a:bodyPr/>
        <a:lstStyle/>
        <a:p>
          <a:endParaRPr lang="ru-RU"/>
        </a:p>
      </dgm:t>
    </dgm:pt>
    <dgm:pt modelId="{920822D9-6E73-4FBD-A403-BB1D2175E9A5}" type="pres">
      <dgm:prSet presAssocID="{318D0C56-F348-4757-B953-A588643374EE}" presName="hierChild4" presStyleCnt="0"/>
      <dgm:spPr/>
    </dgm:pt>
    <dgm:pt modelId="{08CD66E7-CA58-4DE7-A9EF-6479DBC8B582}" type="pres">
      <dgm:prSet presAssocID="{318D0C56-F348-4757-B953-A588643374EE}" presName="hierChild5" presStyleCnt="0"/>
      <dgm:spPr/>
    </dgm:pt>
    <dgm:pt modelId="{6611B796-8B31-4282-AA8B-4A9AC0129F22}" type="pres">
      <dgm:prSet presAssocID="{F1442F6A-34AA-4C26-81AF-7EC7B56BC8E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0DAC01F-8F19-4F81-8423-B3B4D3B74495}" type="pres">
      <dgm:prSet presAssocID="{ED5873D8-1876-445C-A0C3-8CA43803A78B}" presName="hierRoot2" presStyleCnt="0">
        <dgm:presLayoutVars>
          <dgm:hierBranch val="init"/>
        </dgm:presLayoutVars>
      </dgm:prSet>
      <dgm:spPr/>
    </dgm:pt>
    <dgm:pt modelId="{B6140FE7-02CF-4F7A-9000-1E00F9DAE9B5}" type="pres">
      <dgm:prSet presAssocID="{ED5873D8-1876-445C-A0C3-8CA43803A78B}" presName="rootComposite" presStyleCnt="0"/>
      <dgm:spPr/>
    </dgm:pt>
    <dgm:pt modelId="{A7015AA7-5A27-44AE-9F59-A571FF7DB2C5}" type="pres">
      <dgm:prSet presAssocID="{ED5873D8-1876-445C-A0C3-8CA43803A78B}" presName="rootText" presStyleLbl="node2" presStyleIdx="2" presStyleCnt="3" custLinFactNeighborX="-4079" custLinFactNeighborY="9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35659-B0A2-4C89-A024-3434AEE32F88}" type="pres">
      <dgm:prSet presAssocID="{ED5873D8-1876-445C-A0C3-8CA43803A78B}" presName="rootConnector" presStyleLbl="node2" presStyleIdx="2" presStyleCnt="3"/>
      <dgm:spPr/>
      <dgm:t>
        <a:bodyPr/>
        <a:lstStyle/>
        <a:p>
          <a:endParaRPr lang="ru-RU"/>
        </a:p>
      </dgm:t>
    </dgm:pt>
    <dgm:pt modelId="{C37771E0-1156-4969-8087-2E4CF9B3DC88}" type="pres">
      <dgm:prSet presAssocID="{ED5873D8-1876-445C-A0C3-8CA43803A78B}" presName="hierChild4" presStyleCnt="0"/>
      <dgm:spPr/>
    </dgm:pt>
    <dgm:pt modelId="{1953E611-3B88-4C82-9DA3-F01AD6A8EB36}" type="pres">
      <dgm:prSet presAssocID="{ED5873D8-1876-445C-A0C3-8CA43803A78B}" presName="hierChild5" presStyleCnt="0"/>
      <dgm:spPr/>
    </dgm:pt>
    <dgm:pt modelId="{18D4235A-ECF6-4EE1-AFA7-3D670B4AA776}" type="pres">
      <dgm:prSet presAssocID="{9C7C9991-C41D-4AF8-AF12-6E0340989272}" presName="hierChild3" presStyleCnt="0"/>
      <dgm:spPr/>
    </dgm:pt>
    <dgm:pt modelId="{6F6F0F55-2D28-42A2-B402-53E7830B1DF6}" type="pres">
      <dgm:prSet presAssocID="{26A95E0C-7A7A-4A40-942F-AF7CBA2F1AD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7205384-C65C-4464-A5C5-F2C29B55A43A}" type="pres">
      <dgm:prSet presAssocID="{AF12734E-3FCF-476F-82C6-E4089D07ED96}" presName="hierRoot3" presStyleCnt="0">
        <dgm:presLayoutVars>
          <dgm:hierBranch val="init"/>
        </dgm:presLayoutVars>
      </dgm:prSet>
      <dgm:spPr/>
    </dgm:pt>
    <dgm:pt modelId="{F7272E4E-A5F2-430E-9BAA-31F30F938903}" type="pres">
      <dgm:prSet presAssocID="{AF12734E-3FCF-476F-82C6-E4089D07ED96}" presName="rootComposite3" presStyleCnt="0"/>
      <dgm:spPr/>
    </dgm:pt>
    <dgm:pt modelId="{1D202E8E-60F0-4FC6-AFEE-072027333D14}" type="pres">
      <dgm:prSet presAssocID="{AF12734E-3FCF-476F-82C6-E4089D07ED96}" presName="rootText3" presStyleLbl="asst1" presStyleIdx="0" presStyleCnt="1" custScaleX="172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899871-C01B-4C61-A991-7644B0740F01}" type="pres">
      <dgm:prSet presAssocID="{AF12734E-3FCF-476F-82C6-E4089D07ED9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DEBDC2B-7464-498F-B449-BAA2A8AC9A1F}" type="pres">
      <dgm:prSet presAssocID="{AF12734E-3FCF-476F-82C6-E4089D07ED96}" presName="hierChild6" presStyleCnt="0"/>
      <dgm:spPr/>
    </dgm:pt>
    <dgm:pt modelId="{7E76BAB8-B734-4B70-800B-C188264B51D9}" type="pres">
      <dgm:prSet presAssocID="{AF12734E-3FCF-476F-82C6-E4089D07ED96}" presName="hierChild7" presStyleCnt="0"/>
      <dgm:spPr/>
    </dgm:pt>
  </dgm:ptLst>
  <dgm:cxnLst>
    <dgm:cxn modelId="{CE8E8E74-2672-4A20-8E4C-E5B83D44C2A0}" type="presOf" srcId="{26A95E0C-7A7A-4A40-942F-AF7CBA2F1ADC}" destId="{6F6F0F55-2D28-42A2-B402-53E7830B1DF6}" srcOrd="0" destOrd="0" presId="urn:microsoft.com/office/officeart/2005/8/layout/orgChart1"/>
    <dgm:cxn modelId="{6C22B2F1-DF59-4F15-8129-ED326DD025BD}" srcId="{9C7C9991-C41D-4AF8-AF12-6E0340989272}" destId="{318D0C56-F348-4757-B953-A588643374EE}" srcOrd="2" destOrd="0" parTransId="{583DDB6C-11D4-472F-82D2-8F5EAAB979F7}" sibTransId="{CFD93C23-2FAA-4396-94C5-5A15169AB955}"/>
    <dgm:cxn modelId="{65AE7ACA-55C0-4533-A84E-045DCF441198}" type="presOf" srcId="{318D0C56-F348-4757-B953-A588643374EE}" destId="{47C4703C-3D28-47DD-9D72-35ED45CF5A9F}" srcOrd="1" destOrd="0" presId="urn:microsoft.com/office/officeart/2005/8/layout/orgChart1"/>
    <dgm:cxn modelId="{1F6BD931-AEFA-44ED-A17C-F545B9621DC8}" type="presOf" srcId="{D3EB233E-F949-445F-8671-EBDD44CAA5F4}" destId="{DFCF35AC-43EC-4ACF-B30D-F4DCAD17CDE2}" srcOrd="0" destOrd="0" presId="urn:microsoft.com/office/officeart/2005/8/layout/orgChart1"/>
    <dgm:cxn modelId="{610F3C28-6F22-4BDB-9001-E055091CAB9A}" srcId="{091A28A7-44DE-451A-8C96-06CD42560173}" destId="{9C7C9991-C41D-4AF8-AF12-6E0340989272}" srcOrd="0" destOrd="0" parTransId="{A2FFDCBD-0759-4C59-8B4B-159FE0AD8205}" sibTransId="{02B2B43C-0B1B-4C9E-BB1F-5D7FB79CB35C}"/>
    <dgm:cxn modelId="{18C1CEF6-75B5-47FB-9151-BD6CD6E735D7}" type="presOf" srcId="{F1442F6A-34AA-4C26-81AF-7EC7B56BC8ED}" destId="{6611B796-8B31-4282-AA8B-4A9AC0129F22}" srcOrd="0" destOrd="0" presId="urn:microsoft.com/office/officeart/2005/8/layout/orgChart1"/>
    <dgm:cxn modelId="{67A7892B-53B1-421F-87AB-FD55E72AB5AE}" type="presOf" srcId="{ED5873D8-1876-445C-A0C3-8CA43803A78B}" destId="{A7015AA7-5A27-44AE-9F59-A571FF7DB2C5}" srcOrd="0" destOrd="0" presId="urn:microsoft.com/office/officeart/2005/8/layout/orgChart1"/>
    <dgm:cxn modelId="{FD0AA948-5E16-4758-B550-82A564AB0313}" type="presOf" srcId="{AF12734E-3FCF-476F-82C6-E4089D07ED96}" destId="{1D202E8E-60F0-4FC6-AFEE-072027333D14}" srcOrd="0" destOrd="0" presId="urn:microsoft.com/office/officeart/2005/8/layout/orgChart1"/>
    <dgm:cxn modelId="{C62B0995-190E-4A96-BA5A-ED09BC19EBCE}" srcId="{9C7C9991-C41D-4AF8-AF12-6E0340989272}" destId="{D3EB233E-F949-445F-8671-EBDD44CAA5F4}" srcOrd="1" destOrd="0" parTransId="{F15CDB1C-23C1-482C-A4BB-A753DDF3D66C}" sibTransId="{F478C5B5-78F3-408F-84A8-2BF600920C17}"/>
    <dgm:cxn modelId="{33750AC3-1443-445A-8581-660990DAA809}" type="presOf" srcId="{9C7C9991-C41D-4AF8-AF12-6E0340989272}" destId="{1E133E9E-2314-4048-8359-E4C7F164590A}" srcOrd="0" destOrd="0" presId="urn:microsoft.com/office/officeart/2005/8/layout/orgChart1"/>
    <dgm:cxn modelId="{2FEEC949-6942-4B24-B438-284D3757B183}" srcId="{9C7C9991-C41D-4AF8-AF12-6E0340989272}" destId="{ED5873D8-1876-445C-A0C3-8CA43803A78B}" srcOrd="3" destOrd="0" parTransId="{F1442F6A-34AA-4C26-81AF-7EC7B56BC8ED}" sibTransId="{CAF46D74-07B8-45B8-80E3-BD4CABAE4C5A}"/>
    <dgm:cxn modelId="{16CCBD8A-13D7-4CEE-93A2-515FE2A24EB1}" type="presOf" srcId="{ED5873D8-1876-445C-A0C3-8CA43803A78B}" destId="{EDA35659-B0A2-4C89-A024-3434AEE32F88}" srcOrd="1" destOrd="0" presId="urn:microsoft.com/office/officeart/2005/8/layout/orgChart1"/>
    <dgm:cxn modelId="{E2E48627-9A1B-4D18-B109-DE6609D9A457}" type="presOf" srcId="{9C7C9991-C41D-4AF8-AF12-6E0340989272}" destId="{F14E5057-9142-46A3-9062-DDE2BC05638E}" srcOrd="1" destOrd="0" presId="urn:microsoft.com/office/officeart/2005/8/layout/orgChart1"/>
    <dgm:cxn modelId="{13D8CB05-B1B1-494B-9412-C8157D06AD1E}" srcId="{9C7C9991-C41D-4AF8-AF12-6E0340989272}" destId="{AF12734E-3FCF-476F-82C6-E4089D07ED96}" srcOrd="0" destOrd="0" parTransId="{26A95E0C-7A7A-4A40-942F-AF7CBA2F1ADC}" sibTransId="{E03EC9D8-952B-48D3-852A-60456FB4954C}"/>
    <dgm:cxn modelId="{2695CA4B-20C0-49A7-96D6-4DBBED362FC0}" type="presOf" srcId="{AF12734E-3FCF-476F-82C6-E4089D07ED96}" destId="{AB899871-C01B-4C61-A991-7644B0740F01}" srcOrd="1" destOrd="0" presId="urn:microsoft.com/office/officeart/2005/8/layout/orgChart1"/>
    <dgm:cxn modelId="{F48C7908-13F8-4036-A398-AA7C2DBD33AC}" type="presOf" srcId="{D3EB233E-F949-445F-8671-EBDD44CAA5F4}" destId="{4E031CE0-C7F8-4510-8246-E2A97A67E129}" srcOrd="1" destOrd="0" presId="urn:microsoft.com/office/officeart/2005/8/layout/orgChart1"/>
    <dgm:cxn modelId="{6B6EFFD6-342C-42C7-B2D4-9D3E012B8A90}" type="presOf" srcId="{583DDB6C-11D4-472F-82D2-8F5EAAB979F7}" destId="{92AD656F-7129-41A9-9545-19B497527340}" srcOrd="0" destOrd="0" presId="urn:microsoft.com/office/officeart/2005/8/layout/orgChart1"/>
    <dgm:cxn modelId="{164EC591-4639-4DBB-B2D2-90510E643F19}" type="presOf" srcId="{318D0C56-F348-4757-B953-A588643374EE}" destId="{95117674-9ADC-4B8D-B905-31635E21EE46}" srcOrd="0" destOrd="0" presId="urn:microsoft.com/office/officeart/2005/8/layout/orgChart1"/>
    <dgm:cxn modelId="{1C9FB182-D868-4FD2-B729-551C72945D1D}" type="presOf" srcId="{F15CDB1C-23C1-482C-A4BB-A753DDF3D66C}" destId="{4135EB8D-A6FC-4E06-A0CA-B3D790F6B7C5}" srcOrd="0" destOrd="0" presId="urn:microsoft.com/office/officeart/2005/8/layout/orgChart1"/>
    <dgm:cxn modelId="{2F0F7D85-0B78-40D4-8791-EF62082E2C84}" type="presOf" srcId="{091A28A7-44DE-451A-8C96-06CD42560173}" destId="{4B24643C-5441-4F82-B0F0-F931BC6CC381}" srcOrd="0" destOrd="0" presId="urn:microsoft.com/office/officeart/2005/8/layout/orgChart1"/>
    <dgm:cxn modelId="{03302021-D9E5-488A-9538-50B893BBBF73}" type="presParOf" srcId="{4B24643C-5441-4F82-B0F0-F931BC6CC381}" destId="{5D9B0922-7C98-439A-9396-DFBFD6FA7FF1}" srcOrd="0" destOrd="0" presId="urn:microsoft.com/office/officeart/2005/8/layout/orgChart1"/>
    <dgm:cxn modelId="{D7C35424-7F00-4653-8DB4-0C306F6C25DE}" type="presParOf" srcId="{5D9B0922-7C98-439A-9396-DFBFD6FA7FF1}" destId="{FDAAF3D8-9269-48C5-A523-21A63556F0B1}" srcOrd="0" destOrd="0" presId="urn:microsoft.com/office/officeart/2005/8/layout/orgChart1"/>
    <dgm:cxn modelId="{DCE1F58C-770C-42DD-B917-AAF092CF1784}" type="presParOf" srcId="{FDAAF3D8-9269-48C5-A523-21A63556F0B1}" destId="{1E133E9E-2314-4048-8359-E4C7F164590A}" srcOrd="0" destOrd="0" presId="urn:microsoft.com/office/officeart/2005/8/layout/orgChart1"/>
    <dgm:cxn modelId="{2DA3715B-F096-434A-BA33-79035E7613F1}" type="presParOf" srcId="{FDAAF3D8-9269-48C5-A523-21A63556F0B1}" destId="{F14E5057-9142-46A3-9062-DDE2BC05638E}" srcOrd="1" destOrd="0" presId="urn:microsoft.com/office/officeart/2005/8/layout/orgChart1"/>
    <dgm:cxn modelId="{7E9199BB-DC70-475E-8991-CAC3FAFA1DE7}" type="presParOf" srcId="{5D9B0922-7C98-439A-9396-DFBFD6FA7FF1}" destId="{50E4D6A8-A4FD-44F5-8BAC-31831A20CC9E}" srcOrd="1" destOrd="0" presId="urn:microsoft.com/office/officeart/2005/8/layout/orgChart1"/>
    <dgm:cxn modelId="{046B61E5-E6F7-4BA2-B1B5-13CBDB45000C}" type="presParOf" srcId="{50E4D6A8-A4FD-44F5-8BAC-31831A20CC9E}" destId="{4135EB8D-A6FC-4E06-A0CA-B3D790F6B7C5}" srcOrd="0" destOrd="0" presId="urn:microsoft.com/office/officeart/2005/8/layout/orgChart1"/>
    <dgm:cxn modelId="{71F421A3-9C95-48B6-A37C-0D77F43A7E1F}" type="presParOf" srcId="{50E4D6A8-A4FD-44F5-8BAC-31831A20CC9E}" destId="{7AEC27ED-B035-42DB-B6A4-2FDC04235B9F}" srcOrd="1" destOrd="0" presId="urn:microsoft.com/office/officeart/2005/8/layout/orgChart1"/>
    <dgm:cxn modelId="{7DEAA457-8E24-43FE-9E04-7EAB66381F97}" type="presParOf" srcId="{7AEC27ED-B035-42DB-B6A4-2FDC04235B9F}" destId="{E3DFEA69-9149-4907-9FEA-4D285F8D3810}" srcOrd="0" destOrd="0" presId="urn:microsoft.com/office/officeart/2005/8/layout/orgChart1"/>
    <dgm:cxn modelId="{4A5AEDE0-1E52-4D85-A318-421B8084F2F4}" type="presParOf" srcId="{E3DFEA69-9149-4907-9FEA-4D285F8D3810}" destId="{DFCF35AC-43EC-4ACF-B30D-F4DCAD17CDE2}" srcOrd="0" destOrd="0" presId="urn:microsoft.com/office/officeart/2005/8/layout/orgChart1"/>
    <dgm:cxn modelId="{BDC89CA9-55BF-412B-8003-AE50E6FD5AD2}" type="presParOf" srcId="{E3DFEA69-9149-4907-9FEA-4D285F8D3810}" destId="{4E031CE0-C7F8-4510-8246-E2A97A67E129}" srcOrd="1" destOrd="0" presId="urn:microsoft.com/office/officeart/2005/8/layout/orgChart1"/>
    <dgm:cxn modelId="{636A11FF-2573-4415-BF3D-5F65ADF7C813}" type="presParOf" srcId="{7AEC27ED-B035-42DB-B6A4-2FDC04235B9F}" destId="{76B8286F-0264-40FA-81D3-8A85A035F5B7}" srcOrd="1" destOrd="0" presId="urn:microsoft.com/office/officeart/2005/8/layout/orgChart1"/>
    <dgm:cxn modelId="{43D77285-2359-4B6F-AA5D-AF08BAB92DAD}" type="presParOf" srcId="{7AEC27ED-B035-42DB-B6A4-2FDC04235B9F}" destId="{C32CBEC3-1ABD-408F-B5AE-EE65433DAE83}" srcOrd="2" destOrd="0" presId="urn:microsoft.com/office/officeart/2005/8/layout/orgChart1"/>
    <dgm:cxn modelId="{A3EC6730-46E0-4BBA-A6F2-615A56BBA9A4}" type="presParOf" srcId="{50E4D6A8-A4FD-44F5-8BAC-31831A20CC9E}" destId="{92AD656F-7129-41A9-9545-19B497527340}" srcOrd="2" destOrd="0" presId="urn:microsoft.com/office/officeart/2005/8/layout/orgChart1"/>
    <dgm:cxn modelId="{DFFDAAFF-C3E2-43FC-A7F1-7490608CCA6E}" type="presParOf" srcId="{50E4D6A8-A4FD-44F5-8BAC-31831A20CC9E}" destId="{06A60BF8-4034-4FD6-B6CB-5D98B6CBCB10}" srcOrd="3" destOrd="0" presId="urn:microsoft.com/office/officeart/2005/8/layout/orgChart1"/>
    <dgm:cxn modelId="{BF3F7974-259D-4FB3-B3BE-1568EE5329E4}" type="presParOf" srcId="{06A60BF8-4034-4FD6-B6CB-5D98B6CBCB10}" destId="{294FDDEC-1FF0-4AC3-A010-644D7E4CFA2A}" srcOrd="0" destOrd="0" presId="urn:microsoft.com/office/officeart/2005/8/layout/orgChart1"/>
    <dgm:cxn modelId="{A1FA972B-4D5B-4FDC-A91D-9E7E84ACC595}" type="presParOf" srcId="{294FDDEC-1FF0-4AC3-A010-644D7E4CFA2A}" destId="{95117674-9ADC-4B8D-B905-31635E21EE46}" srcOrd="0" destOrd="0" presId="urn:microsoft.com/office/officeart/2005/8/layout/orgChart1"/>
    <dgm:cxn modelId="{E19B40B8-4F6C-416F-A531-7299E3F15854}" type="presParOf" srcId="{294FDDEC-1FF0-4AC3-A010-644D7E4CFA2A}" destId="{47C4703C-3D28-47DD-9D72-35ED45CF5A9F}" srcOrd="1" destOrd="0" presId="urn:microsoft.com/office/officeart/2005/8/layout/orgChart1"/>
    <dgm:cxn modelId="{79118294-6D2D-4C40-B5AD-BF0005DA747D}" type="presParOf" srcId="{06A60BF8-4034-4FD6-B6CB-5D98B6CBCB10}" destId="{920822D9-6E73-4FBD-A403-BB1D2175E9A5}" srcOrd="1" destOrd="0" presId="urn:microsoft.com/office/officeart/2005/8/layout/orgChart1"/>
    <dgm:cxn modelId="{E4C77A3D-6DA5-4337-A159-6099F39D3D97}" type="presParOf" srcId="{06A60BF8-4034-4FD6-B6CB-5D98B6CBCB10}" destId="{08CD66E7-CA58-4DE7-A9EF-6479DBC8B582}" srcOrd="2" destOrd="0" presId="urn:microsoft.com/office/officeart/2005/8/layout/orgChart1"/>
    <dgm:cxn modelId="{B773E391-6AE3-47FD-8B40-F31C157D1CC5}" type="presParOf" srcId="{50E4D6A8-A4FD-44F5-8BAC-31831A20CC9E}" destId="{6611B796-8B31-4282-AA8B-4A9AC0129F22}" srcOrd="4" destOrd="0" presId="urn:microsoft.com/office/officeart/2005/8/layout/orgChart1"/>
    <dgm:cxn modelId="{B723C8A4-A2C8-4F68-97F5-E7E4162C3318}" type="presParOf" srcId="{50E4D6A8-A4FD-44F5-8BAC-31831A20CC9E}" destId="{50DAC01F-8F19-4F81-8423-B3B4D3B74495}" srcOrd="5" destOrd="0" presId="urn:microsoft.com/office/officeart/2005/8/layout/orgChart1"/>
    <dgm:cxn modelId="{08986085-781B-40A6-A828-545876BB0F9D}" type="presParOf" srcId="{50DAC01F-8F19-4F81-8423-B3B4D3B74495}" destId="{B6140FE7-02CF-4F7A-9000-1E00F9DAE9B5}" srcOrd="0" destOrd="0" presId="urn:microsoft.com/office/officeart/2005/8/layout/orgChart1"/>
    <dgm:cxn modelId="{2FFC2EC1-44A9-43F3-926C-AFC8C9F0DA69}" type="presParOf" srcId="{B6140FE7-02CF-4F7A-9000-1E00F9DAE9B5}" destId="{A7015AA7-5A27-44AE-9F59-A571FF7DB2C5}" srcOrd="0" destOrd="0" presId="urn:microsoft.com/office/officeart/2005/8/layout/orgChart1"/>
    <dgm:cxn modelId="{6EFD0999-EF90-4C96-80C4-C9E272DCB88F}" type="presParOf" srcId="{B6140FE7-02CF-4F7A-9000-1E00F9DAE9B5}" destId="{EDA35659-B0A2-4C89-A024-3434AEE32F88}" srcOrd="1" destOrd="0" presId="urn:microsoft.com/office/officeart/2005/8/layout/orgChart1"/>
    <dgm:cxn modelId="{9371A728-6675-4D11-B3BD-C947B6CF70B9}" type="presParOf" srcId="{50DAC01F-8F19-4F81-8423-B3B4D3B74495}" destId="{C37771E0-1156-4969-8087-2E4CF9B3DC88}" srcOrd="1" destOrd="0" presId="urn:microsoft.com/office/officeart/2005/8/layout/orgChart1"/>
    <dgm:cxn modelId="{A6A14271-EB7E-4151-9C5D-636154FA7A0D}" type="presParOf" srcId="{50DAC01F-8F19-4F81-8423-B3B4D3B74495}" destId="{1953E611-3B88-4C82-9DA3-F01AD6A8EB36}" srcOrd="2" destOrd="0" presId="urn:microsoft.com/office/officeart/2005/8/layout/orgChart1"/>
    <dgm:cxn modelId="{52CDE55B-4006-4293-997B-7B6C68BE39F9}" type="presParOf" srcId="{5D9B0922-7C98-439A-9396-DFBFD6FA7FF1}" destId="{18D4235A-ECF6-4EE1-AFA7-3D670B4AA776}" srcOrd="2" destOrd="0" presId="urn:microsoft.com/office/officeart/2005/8/layout/orgChart1"/>
    <dgm:cxn modelId="{A6B2B6F3-C169-4F14-9892-8C81A800E71C}" type="presParOf" srcId="{18D4235A-ECF6-4EE1-AFA7-3D670B4AA776}" destId="{6F6F0F55-2D28-42A2-B402-53E7830B1DF6}" srcOrd="0" destOrd="0" presId="urn:microsoft.com/office/officeart/2005/8/layout/orgChart1"/>
    <dgm:cxn modelId="{6A0BC2EF-A841-4526-A5D8-48FDFEA46BCB}" type="presParOf" srcId="{18D4235A-ECF6-4EE1-AFA7-3D670B4AA776}" destId="{17205384-C65C-4464-A5C5-F2C29B55A43A}" srcOrd="1" destOrd="0" presId="urn:microsoft.com/office/officeart/2005/8/layout/orgChart1"/>
    <dgm:cxn modelId="{950E6080-A039-46C2-B0C0-2C2836D82271}" type="presParOf" srcId="{17205384-C65C-4464-A5C5-F2C29B55A43A}" destId="{F7272E4E-A5F2-430E-9BAA-31F30F938903}" srcOrd="0" destOrd="0" presId="urn:microsoft.com/office/officeart/2005/8/layout/orgChart1"/>
    <dgm:cxn modelId="{6F9A7573-0644-4C88-BFCC-C0CC31001978}" type="presParOf" srcId="{F7272E4E-A5F2-430E-9BAA-31F30F938903}" destId="{1D202E8E-60F0-4FC6-AFEE-072027333D14}" srcOrd="0" destOrd="0" presId="urn:microsoft.com/office/officeart/2005/8/layout/orgChart1"/>
    <dgm:cxn modelId="{8445031E-DBD9-464C-8838-51F2B19AA841}" type="presParOf" srcId="{F7272E4E-A5F2-430E-9BAA-31F30F938903}" destId="{AB899871-C01B-4C61-A991-7644B0740F01}" srcOrd="1" destOrd="0" presId="urn:microsoft.com/office/officeart/2005/8/layout/orgChart1"/>
    <dgm:cxn modelId="{A33640C1-80B8-4500-BA74-9DD968066C55}" type="presParOf" srcId="{17205384-C65C-4464-A5C5-F2C29B55A43A}" destId="{4DEBDC2B-7464-498F-B449-BAA2A8AC9A1F}" srcOrd="1" destOrd="0" presId="urn:microsoft.com/office/officeart/2005/8/layout/orgChart1"/>
    <dgm:cxn modelId="{9A6CA211-CCA5-4ABE-8753-ED74E1D31C95}" type="presParOf" srcId="{17205384-C65C-4464-A5C5-F2C29B55A43A}" destId="{7E76BAB8-B734-4B70-800B-C188264B51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75259-F799-4FB8-94FF-B8112CAF9F15}">
      <dsp:nvSpPr>
        <dsp:cNvPr id="0" name=""/>
        <dsp:cNvSpPr/>
      </dsp:nvSpPr>
      <dsp:spPr>
        <a:xfrm>
          <a:off x="2230041" y="673"/>
          <a:ext cx="1069123" cy="106912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386610" y="157242"/>
        <a:ext cx="755985" cy="755985"/>
      </dsp:txXfrm>
    </dsp:sp>
    <dsp:sp modelId="{97A3CD5B-EB8A-4E94-A9A7-2A9A8FB07765}">
      <dsp:nvSpPr>
        <dsp:cNvPr id="0" name=""/>
        <dsp:cNvSpPr/>
      </dsp:nvSpPr>
      <dsp:spPr>
        <a:xfrm rot="2160000">
          <a:off x="3265222" y="821555"/>
          <a:ext cx="283570" cy="360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273346" y="868719"/>
        <a:ext cx="198499" cy="216497"/>
      </dsp:txXfrm>
    </dsp:sp>
    <dsp:sp modelId="{C397C441-A791-4C55-BF5D-71482DA2BF3B}">
      <dsp:nvSpPr>
        <dsp:cNvPr id="0" name=""/>
        <dsp:cNvSpPr/>
      </dsp:nvSpPr>
      <dsp:spPr>
        <a:xfrm>
          <a:off x="3527835" y="943576"/>
          <a:ext cx="1069123" cy="106912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84404" y="1100145"/>
        <a:ext cx="755985" cy="755985"/>
      </dsp:txXfrm>
    </dsp:sp>
    <dsp:sp modelId="{F01F1532-3AAA-46F2-B1F7-738310AEC627}">
      <dsp:nvSpPr>
        <dsp:cNvPr id="0" name=""/>
        <dsp:cNvSpPr/>
      </dsp:nvSpPr>
      <dsp:spPr>
        <a:xfrm rot="6480000">
          <a:off x="3675235" y="2052915"/>
          <a:ext cx="283570" cy="360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730915" y="2084627"/>
        <a:ext cx="198499" cy="216497"/>
      </dsp:txXfrm>
    </dsp:sp>
    <dsp:sp modelId="{E5AEFA8E-F67F-46C6-AF18-6EB8BA122688}">
      <dsp:nvSpPr>
        <dsp:cNvPr id="0" name=""/>
        <dsp:cNvSpPr/>
      </dsp:nvSpPr>
      <dsp:spPr>
        <a:xfrm>
          <a:off x="3032122" y="2469225"/>
          <a:ext cx="1069123" cy="1069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188691" y="2625794"/>
        <a:ext cx="755985" cy="755985"/>
      </dsp:txXfrm>
    </dsp:sp>
    <dsp:sp modelId="{A829368F-9977-47B1-A2B4-578A81F7C737}">
      <dsp:nvSpPr>
        <dsp:cNvPr id="0" name=""/>
        <dsp:cNvSpPr/>
      </dsp:nvSpPr>
      <dsp:spPr>
        <a:xfrm rot="10800000">
          <a:off x="2630843" y="2823372"/>
          <a:ext cx="283570" cy="360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715914" y="2895538"/>
        <a:ext cx="198499" cy="216497"/>
      </dsp:txXfrm>
    </dsp:sp>
    <dsp:sp modelId="{883E6249-DAB7-4BAF-A5AF-BBD38120B47A}">
      <dsp:nvSpPr>
        <dsp:cNvPr id="0" name=""/>
        <dsp:cNvSpPr/>
      </dsp:nvSpPr>
      <dsp:spPr>
        <a:xfrm>
          <a:off x="1427960" y="2469225"/>
          <a:ext cx="1069123" cy="106912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584529" y="2625794"/>
        <a:ext cx="755985" cy="755985"/>
      </dsp:txXfrm>
    </dsp:sp>
    <dsp:sp modelId="{4E4A1074-7E44-4456-A89E-A495622E95C7}">
      <dsp:nvSpPr>
        <dsp:cNvPr id="0" name=""/>
        <dsp:cNvSpPr/>
      </dsp:nvSpPr>
      <dsp:spPr>
        <a:xfrm rot="15120000">
          <a:off x="1575360" y="2068180"/>
          <a:ext cx="283570" cy="360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631040" y="2180800"/>
        <a:ext cx="198499" cy="216497"/>
      </dsp:txXfrm>
    </dsp:sp>
    <dsp:sp modelId="{965A9BD3-FF51-4E2B-9F84-EA20E5B8CF65}">
      <dsp:nvSpPr>
        <dsp:cNvPr id="0" name=""/>
        <dsp:cNvSpPr/>
      </dsp:nvSpPr>
      <dsp:spPr>
        <a:xfrm>
          <a:off x="932246" y="943576"/>
          <a:ext cx="1069123" cy="106912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88815" y="1100145"/>
        <a:ext cx="755985" cy="755985"/>
      </dsp:txXfrm>
    </dsp:sp>
    <dsp:sp modelId="{37E1A8A9-DDF1-4372-B3BC-7FD99F9DA87E}">
      <dsp:nvSpPr>
        <dsp:cNvPr id="0" name=""/>
        <dsp:cNvSpPr/>
      </dsp:nvSpPr>
      <dsp:spPr>
        <a:xfrm rot="19440000">
          <a:off x="1967427" y="830989"/>
          <a:ext cx="283570" cy="360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975551" y="928157"/>
        <a:ext cx="198499" cy="216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0F55-2D28-42A2-B402-53E7830B1DF6}">
      <dsp:nvSpPr>
        <dsp:cNvPr id="0" name=""/>
        <dsp:cNvSpPr/>
      </dsp:nvSpPr>
      <dsp:spPr>
        <a:xfrm>
          <a:off x="1645588" y="1012167"/>
          <a:ext cx="100296" cy="439392"/>
        </a:xfrm>
        <a:custGeom>
          <a:avLst/>
          <a:gdLst/>
          <a:ahLst/>
          <a:cxnLst/>
          <a:rect l="0" t="0" r="0" b="0"/>
          <a:pathLst>
            <a:path>
              <a:moveTo>
                <a:pt x="100296" y="0"/>
              </a:moveTo>
              <a:lnTo>
                <a:pt x="100296" y="439392"/>
              </a:lnTo>
              <a:lnTo>
                <a:pt x="0" y="4393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1B796-8B31-4282-AA8B-4A9AC0129F22}">
      <dsp:nvSpPr>
        <dsp:cNvPr id="0" name=""/>
        <dsp:cNvSpPr/>
      </dsp:nvSpPr>
      <dsp:spPr>
        <a:xfrm>
          <a:off x="1745884" y="1012167"/>
          <a:ext cx="1116831" cy="92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535"/>
              </a:lnTo>
              <a:lnTo>
                <a:pt x="1116831" y="821535"/>
              </a:lnTo>
              <a:lnTo>
                <a:pt x="1116831" y="9218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D656F-7129-41A9-9545-19B497527340}">
      <dsp:nvSpPr>
        <dsp:cNvPr id="0" name=""/>
        <dsp:cNvSpPr/>
      </dsp:nvSpPr>
      <dsp:spPr>
        <a:xfrm>
          <a:off x="1698502" y="1012167"/>
          <a:ext cx="91440" cy="921831"/>
        </a:xfrm>
        <a:custGeom>
          <a:avLst/>
          <a:gdLst/>
          <a:ahLst/>
          <a:cxnLst/>
          <a:rect l="0" t="0" r="0" b="0"/>
          <a:pathLst>
            <a:path>
              <a:moveTo>
                <a:pt x="47382" y="0"/>
              </a:moveTo>
              <a:lnTo>
                <a:pt x="47382" y="821535"/>
              </a:lnTo>
              <a:lnTo>
                <a:pt x="45720" y="821535"/>
              </a:lnTo>
              <a:lnTo>
                <a:pt x="45720" y="9218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5EB8D-A6FC-4E06-A0CA-B3D790F6B7C5}">
      <dsp:nvSpPr>
        <dsp:cNvPr id="0" name=""/>
        <dsp:cNvSpPr/>
      </dsp:nvSpPr>
      <dsp:spPr>
        <a:xfrm>
          <a:off x="631699" y="1012167"/>
          <a:ext cx="1114185" cy="928919"/>
        </a:xfrm>
        <a:custGeom>
          <a:avLst/>
          <a:gdLst/>
          <a:ahLst/>
          <a:cxnLst/>
          <a:rect l="0" t="0" r="0" b="0"/>
          <a:pathLst>
            <a:path>
              <a:moveTo>
                <a:pt x="1114185" y="0"/>
              </a:moveTo>
              <a:lnTo>
                <a:pt x="1114185" y="828622"/>
              </a:lnTo>
              <a:lnTo>
                <a:pt x="0" y="828622"/>
              </a:lnTo>
              <a:lnTo>
                <a:pt x="0" y="9289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33E9E-2314-4048-8359-E4C7F164590A}">
      <dsp:nvSpPr>
        <dsp:cNvPr id="0" name=""/>
        <dsp:cNvSpPr/>
      </dsp:nvSpPr>
      <dsp:spPr>
        <a:xfrm>
          <a:off x="1268283" y="534567"/>
          <a:ext cx="955201" cy="4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68283" y="534567"/>
        <a:ext cx="955201" cy="477600"/>
      </dsp:txXfrm>
    </dsp:sp>
    <dsp:sp modelId="{DFCF35AC-43EC-4ACF-B30D-F4DCAD17CDE2}">
      <dsp:nvSpPr>
        <dsp:cNvPr id="0" name=""/>
        <dsp:cNvSpPr/>
      </dsp:nvSpPr>
      <dsp:spPr>
        <a:xfrm>
          <a:off x="154098" y="1941086"/>
          <a:ext cx="955201" cy="4776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54098" y="1941086"/>
        <a:ext cx="955201" cy="477600"/>
      </dsp:txXfrm>
    </dsp:sp>
    <dsp:sp modelId="{95117674-9ADC-4B8D-B905-31635E21EE46}">
      <dsp:nvSpPr>
        <dsp:cNvPr id="0" name=""/>
        <dsp:cNvSpPr/>
      </dsp:nvSpPr>
      <dsp:spPr>
        <a:xfrm>
          <a:off x="1266621" y="1933999"/>
          <a:ext cx="955201" cy="4776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66621" y="1933999"/>
        <a:ext cx="955201" cy="477600"/>
      </dsp:txXfrm>
    </dsp:sp>
    <dsp:sp modelId="{A7015AA7-5A27-44AE-9F59-A571FF7DB2C5}">
      <dsp:nvSpPr>
        <dsp:cNvPr id="0" name=""/>
        <dsp:cNvSpPr/>
      </dsp:nvSpPr>
      <dsp:spPr>
        <a:xfrm>
          <a:off x="2385114" y="1933999"/>
          <a:ext cx="955201" cy="4776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85114" y="1933999"/>
        <a:ext cx="955201" cy="477600"/>
      </dsp:txXfrm>
    </dsp:sp>
    <dsp:sp modelId="{1D202E8E-60F0-4FC6-AFEE-072027333D14}">
      <dsp:nvSpPr>
        <dsp:cNvPr id="0" name=""/>
        <dsp:cNvSpPr/>
      </dsp:nvSpPr>
      <dsp:spPr>
        <a:xfrm>
          <a:off x="855" y="1212760"/>
          <a:ext cx="1644732" cy="4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55" y="1212760"/>
        <a:ext cx="1644732" cy="47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2F57-83FE-407C-9A9A-BA74E2A68CA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BE17-A3BA-491A-A773-59D8F8DBB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E61B-4290-484E-BBB9-86F97AE15DD6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B6-5F3F-48DE-BC07-250584E418D5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5095-DA1A-421E-BF41-D7242D1E8A68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2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9573-8E67-48D6-A563-6B2B40C5FA3E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EDC1-2A5E-40C6-8908-7286EF4316C7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A32E-888E-4938-A2EA-9421E8B62FBD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813-F323-4018-BC95-D84F93A2B442}" type="datetime1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C919-D71C-4876-BAF0-B056D8B31934}" type="datetime1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114-62D6-4784-810A-D49CB692E554}" type="datetime1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89CB-D534-4F27-97DA-C7B3C20564AF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5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86F-B411-4E05-8DD7-615D4D68F799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3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2248-9610-4C99-8C22-D3411055A604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2B70-400C-47E6-BCEA-970747F3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mu.ru/files/news/2021/0107/corporate_fonts.zi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4817" y="2253491"/>
            <a:ext cx="593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Основной заголовок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доклада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17" y="3536428"/>
            <a:ext cx="794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Подзаголовок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158" y="4887242"/>
            <a:ext cx="3755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Фамилия,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имя, отчество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докладчика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r="9007" b="2336"/>
          <a:stretch/>
        </p:blipFill>
        <p:spPr>
          <a:xfrm>
            <a:off x="7643446" y="0"/>
            <a:ext cx="4548554" cy="6875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69747"/>
            <a:ext cx="2733709" cy="12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"/>
          <p:cNvSpPr>
            <a:spLocks/>
          </p:cNvSpPr>
          <p:nvPr/>
        </p:nvSpPr>
        <p:spPr bwMode="auto">
          <a:xfrm>
            <a:off x="7531386" y="1670237"/>
            <a:ext cx="2481263" cy="4489450"/>
          </a:xfrm>
          <a:custGeom>
            <a:avLst/>
            <a:gdLst>
              <a:gd name="T0" fmla="*/ 747 w 1563"/>
              <a:gd name="T1" fmla="*/ 1413 h 2828"/>
              <a:gd name="T2" fmla="*/ 749 w 1563"/>
              <a:gd name="T3" fmla="*/ 1443 h 2828"/>
              <a:gd name="T4" fmla="*/ 755 w 1563"/>
              <a:gd name="T5" fmla="*/ 1499 h 2828"/>
              <a:gd name="T6" fmla="*/ 767 w 1563"/>
              <a:gd name="T7" fmla="*/ 1549 h 2828"/>
              <a:gd name="T8" fmla="*/ 787 w 1563"/>
              <a:gd name="T9" fmla="*/ 1595 h 2828"/>
              <a:gd name="T10" fmla="*/ 815 w 1563"/>
              <a:gd name="T11" fmla="*/ 1637 h 2828"/>
              <a:gd name="T12" fmla="*/ 849 w 1563"/>
              <a:gd name="T13" fmla="*/ 1677 h 2828"/>
              <a:gd name="T14" fmla="*/ 889 w 1563"/>
              <a:gd name="T15" fmla="*/ 1713 h 2828"/>
              <a:gd name="T16" fmla="*/ 937 w 1563"/>
              <a:gd name="T17" fmla="*/ 1745 h 2828"/>
              <a:gd name="T18" fmla="*/ 1563 w 1563"/>
              <a:gd name="T19" fmla="*/ 2001 h 2828"/>
              <a:gd name="T20" fmla="*/ 669 w 1563"/>
              <a:gd name="T21" fmla="*/ 2447 h 2828"/>
              <a:gd name="T22" fmla="*/ 639 w 1563"/>
              <a:gd name="T23" fmla="*/ 2435 h 2828"/>
              <a:gd name="T24" fmla="*/ 565 w 1563"/>
              <a:gd name="T25" fmla="*/ 2393 h 2828"/>
              <a:gd name="T26" fmla="*/ 493 w 1563"/>
              <a:gd name="T27" fmla="*/ 2349 h 2828"/>
              <a:gd name="T28" fmla="*/ 427 w 1563"/>
              <a:gd name="T29" fmla="*/ 2301 h 2828"/>
              <a:gd name="T30" fmla="*/ 366 w 1563"/>
              <a:gd name="T31" fmla="*/ 2251 h 2828"/>
              <a:gd name="T32" fmla="*/ 310 w 1563"/>
              <a:gd name="T33" fmla="*/ 2195 h 2828"/>
              <a:gd name="T34" fmla="*/ 256 w 1563"/>
              <a:gd name="T35" fmla="*/ 2139 h 2828"/>
              <a:gd name="T36" fmla="*/ 208 w 1563"/>
              <a:gd name="T37" fmla="*/ 2077 h 2828"/>
              <a:gd name="T38" fmla="*/ 166 w 1563"/>
              <a:gd name="T39" fmla="*/ 2015 h 2828"/>
              <a:gd name="T40" fmla="*/ 128 w 1563"/>
              <a:gd name="T41" fmla="*/ 1949 h 2828"/>
              <a:gd name="T42" fmla="*/ 94 w 1563"/>
              <a:gd name="T43" fmla="*/ 1879 h 2828"/>
              <a:gd name="T44" fmla="*/ 66 w 1563"/>
              <a:gd name="T45" fmla="*/ 1807 h 2828"/>
              <a:gd name="T46" fmla="*/ 42 w 1563"/>
              <a:gd name="T47" fmla="*/ 1733 h 2828"/>
              <a:gd name="T48" fmla="*/ 24 w 1563"/>
              <a:gd name="T49" fmla="*/ 1657 h 2828"/>
              <a:gd name="T50" fmla="*/ 10 w 1563"/>
              <a:gd name="T51" fmla="*/ 1579 h 2828"/>
              <a:gd name="T52" fmla="*/ 2 w 1563"/>
              <a:gd name="T53" fmla="*/ 1497 h 2828"/>
              <a:gd name="T54" fmla="*/ 0 w 1563"/>
              <a:gd name="T55" fmla="*/ 1413 h 2828"/>
              <a:gd name="T56" fmla="*/ 0 w 1563"/>
              <a:gd name="T57" fmla="*/ 1413 h 2828"/>
              <a:gd name="T58" fmla="*/ 2 w 1563"/>
              <a:gd name="T59" fmla="*/ 1329 h 2828"/>
              <a:gd name="T60" fmla="*/ 10 w 1563"/>
              <a:gd name="T61" fmla="*/ 1249 h 2828"/>
              <a:gd name="T62" fmla="*/ 24 w 1563"/>
              <a:gd name="T63" fmla="*/ 1169 h 2828"/>
              <a:gd name="T64" fmla="*/ 42 w 1563"/>
              <a:gd name="T65" fmla="*/ 1093 h 2828"/>
              <a:gd name="T66" fmla="*/ 66 w 1563"/>
              <a:gd name="T67" fmla="*/ 1019 h 2828"/>
              <a:gd name="T68" fmla="*/ 94 w 1563"/>
              <a:gd name="T69" fmla="*/ 947 h 2828"/>
              <a:gd name="T70" fmla="*/ 128 w 1563"/>
              <a:gd name="T71" fmla="*/ 880 h 2828"/>
              <a:gd name="T72" fmla="*/ 166 w 1563"/>
              <a:gd name="T73" fmla="*/ 814 h 2828"/>
              <a:gd name="T74" fmla="*/ 208 w 1563"/>
              <a:gd name="T75" fmla="*/ 750 h 2828"/>
              <a:gd name="T76" fmla="*/ 256 w 1563"/>
              <a:gd name="T77" fmla="*/ 690 h 2828"/>
              <a:gd name="T78" fmla="*/ 310 w 1563"/>
              <a:gd name="T79" fmla="*/ 632 h 2828"/>
              <a:gd name="T80" fmla="*/ 366 w 1563"/>
              <a:gd name="T81" fmla="*/ 578 h 2828"/>
              <a:gd name="T82" fmla="*/ 427 w 1563"/>
              <a:gd name="T83" fmla="*/ 528 h 2828"/>
              <a:gd name="T84" fmla="*/ 493 w 1563"/>
              <a:gd name="T85" fmla="*/ 480 h 2828"/>
              <a:gd name="T86" fmla="*/ 565 w 1563"/>
              <a:gd name="T87" fmla="*/ 434 h 2828"/>
              <a:gd name="T88" fmla="*/ 639 w 1563"/>
              <a:gd name="T89" fmla="*/ 394 h 2828"/>
              <a:gd name="T90" fmla="*/ 1563 w 1563"/>
              <a:gd name="T91" fmla="*/ 826 h 2828"/>
              <a:gd name="T92" fmla="*/ 965 w 1563"/>
              <a:gd name="T93" fmla="*/ 1067 h 2828"/>
              <a:gd name="T94" fmla="*/ 913 w 1563"/>
              <a:gd name="T95" fmla="*/ 1099 h 2828"/>
              <a:gd name="T96" fmla="*/ 867 w 1563"/>
              <a:gd name="T97" fmla="*/ 1133 h 2828"/>
              <a:gd name="T98" fmla="*/ 831 w 1563"/>
              <a:gd name="T99" fmla="*/ 1169 h 2828"/>
              <a:gd name="T100" fmla="*/ 801 w 1563"/>
              <a:gd name="T101" fmla="*/ 1211 h 2828"/>
              <a:gd name="T102" fmla="*/ 777 w 1563"/>
              <a:gd name="T103" fmla="*/ 1255 h 2828"/>
              <a:gd name="T104" fmla="*/ 761 w 1563"/>
              <a:gd name="T105" fmla="*/ 1303 h 2828"/>
              <a:gd name="T106" fmla="*/ 751 w 1563"/>
              <a:gd name="T107" fmla="*/ 1355 h 2828"/>
              <a:gd name="T108" fmla="*/ 747 w 1563"/>
              <a:gd name="T109" fmla="*/ 1413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3" h="2828">
                <a:moveTo>
                  <a:pt x="747" y="1413"/>
                </a:moveTo>
                <a:lnTo>
                  <a:pt x="747" y="1413"/>
                </a:lnTo>
                <a:lnTo>
                  <a:pt x="747" y="1413"/>
                </a:lnTo>
                <a:lnTo>
                  <a:pt x="749" y="1443"/>
                </a:lnTo>
                <a:lnTo>
                  <a:pt x="751" y="1471"/>
                </a:lnTo>
                <a:lnTo>
                  <a:pt x="755" y="1499"/>
                </a:lnTo>
                <a:lnTo>
                  <a:pt x="761" y="1525"/>
                </a:lnTo>
                <a:lnTo>
                  <a:pt x="767" y="1549"/>
                </a:lnTo>
                <a:lnTo>
                  <a:pt x="777" y="1573"/>
                </a:lnTo>
                <a:lnTo>
                  <a:pt x="787" y="1595"/>
                </a:lnTo>
                <a:lnTo>
                  <a:pt x="801" y="1617"/>
                </a:lnTo>
                <a:lnTo>
                  <a:pt x="815" y="1637"/>
                </a:lnTo>
                <a:lnTo>
                  <a:pt x="831" y="1657"/>
                </a:lnTo>
                <a:lnTo>
                  <a:pt x="849" y="1677"/>
                </a:lnTo>
                <a:lnTo>
                  <a:pt x="867" y="1695"/>
                </a:lnTo>
                <a:lnTo>
                  <a:pt x="889" y="1713"/>
                </a:lnTo>
                <a:lnTo>
                  <a:pt x="913" y="1729"/>
                </a:lnTo>
                <a:lnTo>
                  <a:pt x="937" y="1745"/>
                </a:lnTo>
                <a:lnTo>
                  <a:pt x="965" y="1761"/>
                </a:lnTo>
                <a:lnTo>
                  <a:pt x="1563" y="2001"/>
                </a:lnTo>
                <a:lnTo>
                  <a:pt x="1563" y="2828"/>
                </a:lnTo>
                <a:lnTo>
                  <a:pt x="669" y="2447"/>
                </a:lnTo>
                <a:lnTo>
                  <a:pt x="639" y="2435"/>
                </a:lnTo>
                <a:lnTo>
                  <a:pt x="639" y="2435"/>
                </a:lnTo>
                <a:lnTo>
                  <a:pt x="601" y="2415"/>
                </a:lnTo>
                <a:lnTo>
                  <a:pt x="565" y="2393"/>
                </a:lnTo>
                <a:lnTo>
                  <a:pt x="529" y="2373"/>
                </a:lnTo>
                <a:lnTo>
                  <a:pt x="493" y="2349"/>
                </a:lnTo>
                <a:lnTo>
                  <a:pt x="459" y="2325"/>
                </a:lnTo>
                <a:lnTo>
                  <a:pt x="427" y="2301"/>
                </a:lnTo>
                <a:lnTo>
                  <a:pt x="395" y="2277"/>
                </a:lnTo>
                <a:lnTo>
                  <a:pt x="366" y="2251"/>
                </a:lnTo>
                <a:lnTo>
                  <a:pt x="338" y="2223"/>
                </a:lnTo>
                <a:lnTo>
                  <a:pt x="310" y="2195"/>
                </a:lnTo>
                <a:lnTo>
                  <a:pt x="282" y="2167"/>
                </a:lnTo>
                <a:lnTo>
                  <a:pt x="256" y="2139"/>
                </a:lnTo>
                <a:lnTo>
                  <a:pt x="232" y="2109"/>
                </a:lnTo>
                <a:lnTo>
                  <a:pt x="208" y="2077"/>
                </a:lnTo>
                <a:lnTo>
                  <a:pt x="186" y="2047"/>
                </a:lnTo>
                <a:lnTo>
                  <a:pt x="166" y="2015"/>
                </a:lnTo>
                <a:lnTo>
                  <a:pt x="146" y="1981"/>
                </a:lnTo>
                <a:lnTo>
                  <a:pt x="128" y="1949"/>
                </a:lnTo>
                <a:lnTo>
                  <a:pt x="110" y="1915"/>
                </a:lnTo>
                <a:lnTo>
                  <a:pt x="94" y="1879"/>
                </a:lnTo>
                <a:lnTo>
                  <a:pt x="80" y="1843"/>
                </a:lnTo>
                <a:lnTo>
                  <a:pt x="66" y="1807"/>
                </a:lnTo>
                <a:lnTo>
                  <a:pt x="54" y="1771"/>
                </a:lnTo>
                <a:lnTo>
                  <a:pt x="42" y="1733"/>
                </a:lnTo>
                <a:lnTo>
                  <a:pt x="32" y="1695"/>
                </a:lnTo>
                <a:lnTo>
                  <a:pt x="24" y="1657"/>
                </a:lnTo>
                <a:lnTo>
                  <a:pt x="16" y="1617"/>
                </a:lnTo>
                <a:lnTo>
                  <a:pt x="10" y="1579"/>
                </a:lnTo>
                <a:lnTo>
                  <a:pt x="6" y="1537"/>
                </a:lnTo>
                <a:lnTo>
                  <a:pt x="2" y="1497"/>
                </a:lnTo>
                <a:lnTo>
                  <a:pt x="0" y="1455"/>
                </a:lnTo>
                <a:lnTo>
                  <a:pt x="0" y="1413"/>
                </a:lnTo>
                <a:lnTo>
                  <a:pt x="0" y="1413"/>
                </a:lnTo>
                <a:lnTo>
                  <a:pt x="0" y="1413"/>
                </a:lnTo>
                <a:lnTo>
                  <a:pt x="0" y="1371"/>
                </a:lnTo>
                <a:lnTo>
                  <a:pt x="2" y="1329"/>
                </a:lnTo>
                <a:lnTo>
                  <a:pt x="6" y="1289"/>
                </a:lnTo>
                <a:lnTo>
                  <a:pt x="10" y="1249"/>
                </a:lnTo>
                <a:lnTo>
                  <a:pt x="16" y="1209"/>
                </a:lnTo>
                <a:lnTo>
                  <a:pt x="24" y="1169"/>
                </a:lnTo>
                <a:lnTo>
                  <a:pt x="32" y="1131"/>
                </a:lnTo>
                <a:lnTo>
                  <a:pt x="42" y="1093"/>
                </a:lnTo>
                <a:lnTo>
                  <a:pt x="54" y="1055"/>
                </a:lnTo>
                <a:lnTo>
                  <a:pt x="66" y="1019"/>
                </a:lnTo>
                <a:lnTo>
                  <a:pt x="80" y="983"/>
                </a:lnTo>
                <a:lnTo>
                  <a:pt x="94" y="947"/>
                </a:lnTo>
                <a:lnTo>
                  <a:pt x="110" y="914"/>
                </a:lnTo>
                <a:lnTo>
                  <a:pt x="128" y="880"/>
                </a:lnTo>
                <a:lnTo>
                  <a:pt x="146" y="846"/>
                </a:lnTo>
                <a:lnTo>
                  <a:pt x="166" y="814"/>
                </a:lnTo>
                <a:lnTo>
                  <a:pt x="186" y="782"/>
                </a:lnTo>
                <a:lnTo>
                  <a:pt x="208" y="750"/>
                </a:lnTo>
                <a:lnTo>
                  <a:pt x="232" y="720"/>
                </a:lnTo>
                <a:lnTo>
                  <a:pt x="256" y="690"/>
                </a:lnTo>
                <a:lnTo>
                  <a:pt x="282" y="660"/>
                </a:lnTo>
                <a:lnTo>
                  <a:pt x="310" y="632"/>
                </a:lnTo>
                <a:lnTo>
                  <a:pt x="338" y="604"/>
                </a:lnTo>
                <a:lnTo>
                  <a:pt x="366" y="578"/>
                </a:lnTo>
                <a:lnTo>
                  <a:pt x="397" y="552"/>
                </a:lnTo>
                <a:lnTo>
                  <a:pt x="427" y="528"/>
                </a:lnTo>
                <a:lnTo>
                  <a:pt x="461" y="502"/>
                </a:lnTo>
                <a:lnTo>
                  <a:pt x="493" y="480"/>
                </a:lnTo>
                <a:lnTo>
                  <a:pt x="529" y="456"/>
                </a:lnTo>
                <a:lnTo>
                  <a:pt x="565" y="434"/>
                </a:lnTo>
                <a:lnTo>
                  <a:pt x="601" y="414"/>
                </a:lnTo>
                <a:lnTo>
                  <a:pt x="639" y="394"/>
                </a:lnTo>
                <a:lnTo>
                  <a:pt x="1563" y="0"/>
                </a:lnTo>
                <a:lnTo>
                  <a:pt x="1563" y="826"/>
                </a:lnTo>
                <a:lnTo>
                  <a:pt x="965" y="1067"/>
                </a:lnTo>
                <a:lnTo>
                  <a:pt x="965" y="1067"/>
                </a:lnTo>
                <a:lnTo>
                  <a:pt x="937" y="1083"/>
                </a:lnTo>
                <a:lnTo>
                  <a:pt x="913" y="1099"/>
                </a:lnTo>
                <a:lnTo>
                  <a:pt x="889" y="1115"/>
                </a:lnTo>
                <a:lnTo>
                  <a:pt x="867" y="1133"/>
                </a:lnTo>
                <a:lnTo>
                  <a:pt x="849" y="1151"/>
                </a:lnTo>
                <a:lnTo>
                  <a:pt x="831" y="1169"/>
                </a:lnTo>
                <a:lnTo>
                  <a:pt x="815" y="1189"/>
                </a:lnTo>
                <a:lnTo>
                  <a:pt x="801" y="1211"/>
                </a:lnTo>
                <a:lnTo>
                  <a:pt x="787" y="1233"/>
                </a:lnTo>
                <a:lnTo>
                  <a:pt x="777" y="1255"/>
                </a:lnTo>
                <a:lnTo>
                  <a:pt x="769" y="1279"/>
                </a:lnTo>
                <a:lnTo>
                  <a:pt x="761" y="1303"/>
                </a:lnTo>
                <a:lnTo>
                  <a:pt x="755" y="1329"/>
                </a:lnTo>
                <a:lnTo>
                  <a:pt x="751" y="1355"/>
                </a:lnTo>
                <a:lnTo>
                  <a:pt x="749" y="1383"/>
                </a:lnTo>
                <a:lnTo>
                  <a:pt x="747" y="1413"/>
                </a:lnTo>
                <a:lnTo>
                  <a:pt x="747" y="1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2325" y="331192"/>
            <a:ext cx="615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ОСНОВНАЯ ЦВЕТОВАЯ ПАЛИТРА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326" y="739400"/>
            <a:ext cx="662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для презентаций СамГМУ</a:t>
            </a:r>
            <a:endParaRPr lang="ru-RU" sz="2400" dirty="0">
              <a:solidFill>
                <a:schemeClr val="accent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953658" y="4806153"/>
            <a:ext cx="3118204" cy="1615286"/>
            <a:chOff x="996821" y="4213391"/>
            <a:chExt cx="3926959" cy="20342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51313" y="4560095"/>
              <a:ext cx="654494" cy="654494"/>
            </a:xfrm>
            <a:prstGeom prst="rect">
              <a:avLst/>
            </a:prstGeom>
            <a:solidFill>
              <a:srgbClr val="066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51313" y="5214587"/>
              <a:ext cx="654494" cy="654494"/>
            </a:xfrm>
            <a:prstGeom prst="rect">
              <a:avLst/>
            </a:prstGeom>
            <a:solidFill>
              <a:srgbClr val="005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05807" y="5214587"/>
              <a:ext cx="658031" cy="654494"/>
            </a:xfrm>
            <a:prstGeom prst="rect">
              <a:avLst/>
            </a:prstGeom>
            <a:solidFill>
              <a:srgbClr val="1F4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963838" y="5214587"/>
              <a:ext cx="650955" cy="654494"/>
            </a:xfrm>
            <a:prstGeom prst="rect">
              <a:avLst/>
            </a:prstGeom>
            <a:solidFill>
              <a:srgbClr val="1D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72825" y="5214587"/>
              <a:ext cx="650955" cy="6544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14794" y="5214587"/>
              <a:ext cx="658031" cy="654494"/>
            </a:xfrm>
            <a:prstGeom prst="rect">
              <a:avLst/>
            </a:prstGeom>
            <a:solidFill>
              <a:srgbClr val="034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305807" y="4560095"/>
              <a:ext cx="658031" cy="654494"/>
            </a:xfrm>
            <a:prstGeom prst="rect">
              <a:avLst/>
            </a:prstGeom>
            <a:solidFill>
              <a:srgbClr val="4A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996821" y="4560095"/>
              <a:ext cx="654494" cy="654494"/>
            </a:xfrm>
            <a:prstGeom prst="rect">
              <a:avLst/>
            </a:prstGeom>
            <a:solidFill>
              <a:srgbClr val="85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996821" y="5214587"/>
              <a:ext cx="654494" cy="654494"/>
            </a:xfrm>
            <a:prstGeom prst="rect">
              <a:avLst/>
            </a:prstGeom>
            <a:solidFill>
              <a:srgbClr val="50B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651313" y="5869081"/>
              <a:ext cx="654494" cy="378546"/>
            </a:xfrm>
            <a:prstGeom prst="rect">
              <a:avLst/>
            </a:prstGeom>
            <a:solidFill>
              <a:srgbClr val="036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305807" y="5869081"/>
              <a:ext cx="658031" cy="378546"/>
            </a:xfrm>
            <a:prstGeom prst="rect">
              <a:avLst/>
            </a:prstGeom>
            <a:solidFill>
              <a:srgbClr val="396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963838" y="5869081"/>
              <a:ext cx="650955" cy="378546"/>
            </a:xfrm>
            <a:prstGeom prst="rect">
              <a:avLst/>
            </a:prstGeom>
            <a:solidFill>
              <a:srgbClr val="36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614794" y="5869081"/>
              <a:ext cx="658031" cy="378546"/>
            </a:xfrm>
            <a:prstGeom prst="rect">
              <a:avLst/>
            </a:prstGeom>
            <a:solidFill>
              <a:srgbClr val="2D5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996821" y="5869081"/>
              <a:ext cx="654494" cy="378546"/>
            </a:xfrm>
            <a:prstGeom prst="rect">
              <a:avLst/>
            </a:prstGeom>
            <a:solidFill>
              <a:srgbClr val="72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2963838" y="4560095"/>
              <a:ext cx="650955" cy="654494"/>
            </a:xfrm>
            <a:prstGeom prst="rect">
              <a:avLst/>
            </a:prstGeom>
            <a:solidFill>
              <a:srgbClr val="E6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614794" y="4560095"/>
              <a:ext cx="658031" cy="654494"/>
            </a:xfrm>
            <a:prstGeom prst="rect">
              <a:avLst/>
            </a:prstGeom>
            <a:solidFill>
              <a:srgbClr val="F7B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614794" y="4560095"/>
              <a:ext cx="658031" cy="654494"/>
            </a:xfrm>
            <a:prstGeom prst="rect">
              <a:avLst/>
            </a:prstGeom>
            <a:solidFill>
              <a:srgbClr val="EC6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4272825" y="4560095"/>
              <a:ext cx="650955" cy="654494"/>
            </a:xfrm>
            <a:prstGeom prst="rect">
              <a:avLst/>
            </a:prstGeom>
            <a:solidFill>
              <a:srgbClr val="FDD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1651313" y="4213391"/>
              <a:ext cx="654494" cy="346704"/>
            </a:xfrm>
            <a:prstGeom prst="rect">
              <a:avLst/>
            </a:prstGeom>
            <a:solidFill>
              <a:srgbClr val="178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2305807" y="4213391"/>
              <a:ext cx="658031" cy="346704"/>
            </a:xfrm>
            <a:prstGeom prst="rect">
              <a:avLst/>
            </a:prstGeom>
            <a:solidFill>
              <a:srgbClr val="5FB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996821" y="4213391"/>
              <a:ext cx="654494" cy="346704"/>
            </a:xfrm>
            <a:prstGeom prst="rect">
              <a:avLst/>
            </a:prstGeom>
            <a:solidFill>
              <a:srgbClr val="9ED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63838" y="4213391"/>
              <a:ext cx="650955" cy="346704"/>
            </a:xfrm>
            <a:prstGeom prst="rect">
              <a:avLst/>
            </a:prstGeom>
            <a:solidFill>
              <a:srgbClr val="E54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614794" y="4213391"/>
              <a:ext cx="658031" cy="346704"/>
            </a:xfrm>
            <a:prstGeom prst="rect">
              <a:avLst/>
            </a:prstGeom>
            <a:solidFill>
              <a:srgbClr val="F7B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3614794" y="4213391"/>
              <a:ext cx="658031" cy="346704"/>
            </a:xfrm>
            <a:prstGeom prst="rect">
              <a:avLst/>
            </a:prstGeom>
            <a:solidFill>
              <a:srgbClr val="E3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4272825" y="4213391"/>
              <a:ext cx="650955" cy="346704"/>
            </a:xfrm>
            <a:prstGeom prst="rect">
              <a:avLst/>
            </a:prstGeom>
            <a:solidFill>
              <a:srgbClr val="FE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903167" y="1984452"/>
            <a:ext cx="645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Основные цвета: </a:t>
            </a:r>
            <a:r>
              <a:rPr lang="ru-RU" sz="1200" dirty="0" smtClean="0">
                <a:solidFill>
                  <a:schemeClr val="tx2"/>
                </a:solidFill>
              </a:rPr>
              <a:t>синий, черный и белый.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7517" y="3680464"/>
            <a:ext cx="645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Дополнительные цвета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03167" y="3994820"/>
            <a:ext cx="510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Используем цвета из расширенной палитры для плашек, схем, диаграмм, таблиц и </a:t>
            </a:r>
            <a:r>
              <a:rPr lang="ru-RU" sz="1200" dirty="0" err="1" smtClean="0">
                <a:solidFill>
                  <a:schemeClr val="tx2"/>
                </a:solidFill>
              </a:rPr>
              <a:t>инфографики</a:t>
            </a:r>
            <a:r>
              <a:rPr lang="ru-RU" sz="1200" dirty="0" smtClean="0">
                <a:solidFill>
                  <a:schemeClr val="tx2"/>
                </a:solidFill>
              </a:rPr>
              <a:t>.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146481" y="2334391"/>
            <a:ext cx="881909" cy="8819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167638" y="2334391"/>
            <a:ext cx="881909" cy="8819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3188796" y="2334391"/>
            <a:ext cx="881909" cy="8819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9726874" y="1670237"/>
            <a:ext cx="2481263" cy="4489450"/>
          </a:xfrm>
          <a:custGeom>
            <a:avLst/>
            <a:gdLst>
              <a:gd name="T0" fmla="*/ 747 w 1563"/>
              <a:gd name="T1" fmla="*/ 1413 h 2828"/>
              <a:gd name="T2" fmla="*/ 749 w 1563"/>
              <a:gd name="T3" fmla="*/ 1443 h 2828"/>
              <a:gd name="T4" fmla="*/ 755 w 1563"/>
              <a:gd name="T5" fmla="*/ 1499 h 2828"/>
              <a:gd name="T6" fmla="*/ 767 w 1563"/>
              <a:gd name="T7" fmla="*/ 1549 h 2828"/>
              <a:gd name="T8" fmla="*/ 787 w 1563"/>
              <a:gd name="T9" fmla="*/ 1595 h 2828"/>
              <a:gd name="T10" fmla="*/ 815 w 1563"/>
              <a:gd name="T11" fmla="*/ 1637 h 2828"/>
              <a:gd name="T12" fmla="*/ 849 w 1563"/>
              <a:gd name="T13" fmla="*/ 1677 h 2828"/>
              <a:gd name="T14" fmla="*/ 889 w 1563"/>
              <a:gd name="T15" fmla="*/ 1713 h 2828"/>
              <a:gd name="T16" fmla="*/ 937 w 1563"/>
              <a:gd name="T17" fmla="*/ 1745 h 2828"/>
              <a:gd name="T18" fmla="*/ 1563 w 1563"/>
              <a:gd name="T19" fmla="*/ 2001 h 2828"/>
              <a:gd name="T20" fmla="*/ 669 w 1563"/>
              <a:gd name="T21" fmla="*/ 2447 h 2828"/>
              <a:gd name="T22" fmla="*/ 639 w 1563"/>
              <a:gd name="T23" fmla="*/ 2435 h 2828"/>
              <a:gd name="T24" fmla="*/ 565 w 1563"/>
              <a:gd name="T25" fmla="*/ 2393 h 2828"/>
              <a:gd name="T26" fmla="*/ 493 w 1563"/>
              <a:gd name="T27" fmla="*/ 2349 h 2828"/>
              <a:gd name="T28" fmla="*/ 427 w 1563"/>
              <a:gd name="T29" fmla="*/ 2301 h 2828"/>
              <a:gd name="T30" fmla="*/ 366 w 1563"/>
              <a:gd name="T31" fmla="*/ 2251 h 2828"/>
              <a:gd name="T32" fmla="*/ 310 w 1563"/>
              <a:gd name="T33" fmla="*/ 2195 h 2828"/>
              <a:gd name="T34" fmla="*/ 256 w 1563"/>
              <a:gd name="T35" fmla="*/ 2139 h 2828"/>
              <a:gd name="T36" fmla="*/ 208 w 1563"/>
              <a:gd name="T37" fmla="*/ 2077 h 2828"/>
              <a:gd name="T38" fmla="*/ 166 w 1563"/>
              <a:gd name="T39" fmla="*/ 2015 h 2828"/>
              <a:gd name="T40" fmla="*/ 128 w 1563"/>
              <a:gd name="T41" fmla="*/ 1949 h 2828"/>
              <a:gd name="T42" fmla="*/ 94 w 1563"/>
              <a:gd name="T43" fmla="*/ 1879 h 2828"/>
              <a:gd name="T44" fmla="*/ 66 w 1563"/>
              <a:gd name="T45" fmla="*/ 1807 h 2828"/>
              <a:gd name="T46" fmla="*/ 42 w 1563"/>
              <a:gd name="T47" fmla="*/ 1733 h 2828"/>
              <a:gd name="T48" fmla="*/ 24 w 1563"/>
              <a:gd name="T49" fmla="*/ 1657 h 2828"/>
              <a:gd name="T50" fmla="*/ 10 w 1563"/>
              <a:gd name="T51" fmla="*/ 1579 h 2828"/>
              <a:gd name="T52" fmla="*/ 2 w 1563"/>
              <a:gd name="T53" fmla="*/ 1497 h 2828"/>
              <a:gd name="T54" fmla="*/ 0 w 1563"/>
              <a:gd name="T55" fmla="*/ 1413 h 2828"/>
              <a:gd name="T56" fmla="*/ 0 w 1563"/>
              <a:gd name="T57" fmla="*/ 1413 h 2828"/>
              <a:gd name="T58" fmla="*/ 2 w 1563"/>
              <a:gd name="T59" fmla="*/ 1329 h 2828"/>
              <a:gd name="T60" fmla="*/ 10 w 1563"/>
              <a:gd name="T61" fmla="*/ 1249 h 2828"/>
              <a:gd name="T62" fmla="*/ 24 w 1563"/>
              <a:gd name="T63" fmla="*/ 1169 h 2828"/>
              <a:gd name="T64" fmla="*/ 42 w 1563"/>
              <a:gd name="T65" fmla="*/ 1093 h 2828"/>
              <a:gd name="T66" fmla="*/ 66 w 1563"/>
              <a:gd name="T67" fmla="*/ 1019 h 2828"/>
              <a:gd name="T68" fmla="*/ 94 w 1563"/>
              <a:gd name="T69" fmla="*/ 947 h 2828"/>
              <a:gd name="T70" fmla="*/ 128 w 1563"/>
              <a:gd name="T71" fmla="*/ 880 h 2828"/>
              <a:gd name="T72" fmla="*/ 166 w 1563"/>
              <a:gd name="T73" fmla="*/ 814 h 2828"/>
              <a:gd name="T74" fmla="*/ 208 w 1563"/>
              <a:gd name="T75" fmla="*/ 750 h 2828"/>
              <a:gd name="T76" fmla="*/ 256 w 1563"/>
              <a:gd name="T77" fmla="*/ 690 h 2828"/>
              <a:gd name="T78" fmla="*/ 310 w 1563"/>
              <a:gd name="T79" fmla="*/ 632 h 2828"/>
              <a:gd name="T80" fmla="*/ 366 w 1563"/>
              <a:gd name="T81" fmla="*/ 578 h 2828"/>
              <a:gd name="T82" fmla="*/ 427 w 1563"/>
              <a:gd name="T83" fmla="*/ 528 h 2828"/>
              <a:gd name="T84" fmla="*/ 493 w 1563"/>
              <a:gd name="T85" fmla="*/ 480 h 2828"/>
              <a:gd name="T86" fmla="*/ 565 w 1563"/>
              <a:gd name="T87" fmla="*/ 434 h 2828"/>
              <a:gd name="T88" fmla="*/ 639 w 1563"/>
              <a:gd name="T89" fmla="*/ 394 h 2828"/>
              <a:gd name="T90" fmla="*/ 1563 w 1563"/>
              <a:gd name="T91" fmla="*/ 826 h 2828"/>
              <a:gd name="T92" fmla="*/ 965 w 1563"/>
              <a:gd name="T93" fmla="*/ 1067 h 2828"/>
              <a:gd name="T94" fmla="*/ 913 w 1563"/>
              <a:gd name="T95" fmla="*/ 1099 h 2828"/>
              <a:gd name="T96" fmla="*/ 867 w 1563"/>
              <a:gd name="T97" fmla="*/ 1133 h 2828"/>
              <a:gd name="T98" fmla="*/ 831 w 1563"/>
              <a:gd name="T99" fmla="*/ 1169 h 2828"/>
              <a:gd name="T100" fmla="*/ 801 w 1563"/>
              <a:gd name="T101" fmla="*/ 1211 h 2828"/>
              <a:gd name="T102" fmla="*/ 777 w 1563"/>
              <a:gd name="T103" fmla="*/ 1255 h 2828"/>
              <a:gd name="T104" fmla="*/ 761 w 1563"/>
              <a:gd name="T105" fmla="*/ 1303 h 2828"/>
              <a:gd name="T106" fmla="*/ 751 w 1563"/>
              <a:gd name="T107" fmla="*/ 1355 h 2828"/>
              <a:gd name="T108" fmla="*/ 747 w 1563"/>
              <a:gd name="T109" fmla="*/ 1413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3" h="2828">
                <a:moveTo>
                  <a:pt x="747" y="1413"/>
                </a:moveTo>
                <a:lnTo>
                  <a:pt x="747" y="1413"/>
                </a:lnTo>
                <a:lnTo>
                  <a:pt x="747" y="1413"/>
                </a:lnTo>
                <a:lnTo>
                  <a:pt x="749" y="1443"/>
                </a:lnTo>
                <a:lnTo>
                  <a:pt x="751" y="1471"/>
                </a:lnTo>
                <a:lnTo>
                  <a:pt x="755" y="1499"/>
                </a:lnTo>
                <a:lnTo>
                  <a:pt x="761" y="1525"/>
                </a:lnTo>
                <a:lnTo>
                  <a:pt x="767" y="1549"/>
                </a:lnTo>
                <a:lnTo>
                  <a:pt x="777" y="1573"/>
                </a:lnTo>
                <a:lnTo>
                  <a:pt x="787" y="1595"/>
                </a:lnTo>
                <a:lnTo>
                  <a:pt x="801" y="1617"/>
                </a:lnTo>
                <a:lnTo>
                  <a:pt x="815" y="1637"/>
                </a:lnTo>
                <a:lnTo>
                  <a:pt x="831" y="1657"/>
                </a:lnTo>
                <a:lnTo>
                  <a:pt x="849" y="1677"/>
                </a:lnTo>
                <a:lnTo>
                  <a:pt x="867" y="1695"/>
                </a:lnTo>
                <a:lnTo>
                  <a:pt x="889" y="1713"/>
                </a:lnTo>
                <a:lnTo>
                  <a:pt x="913" y="1729"/>
                </a:lnTo>
                <a:lnTo>
                  <a:pt x="937" y="1745"/>
                </a:lnTo>
                <a:lnTo>
                  <a:pt x="965" y="1761"/>
                </a:lnTo>
                <a:lnTo>
                  <a:pt x="1563" y="2001"/>
                </a:lnTo>
                <a:lnTo>
                  <a:pt x="1563" y="2828"/>
                </a:lnTo>
                <a:lnTo>
                  <a:pt x="669" y="2447"/>
                </a:lnTo>
                <a:lnTo>
                  <a:pt x="639" y="2435"/>
                </a:lnTo>
                <a:lnTo>
                  <a:pt x="639" y="2435"/>
                </a:lnTo>
                <a:lnTo>
                  <a:pt x="601" y="2415"/>
                </a:lnTo>
                <a:lnTo>
                  <a:pt x="565" y="2393"/>
                </a:lnTo>
                <a:lnTo>
                  <a:pt x="529" y="2373"/>
                </a:lnTo>
                <a:lnTo>
                  <a:pt x="493" y="2349"/>
                </a:lnTo>
                <a:lnTo>
                  <a:pt x="459" y="2325"/>
                </a:lnTo>
                <a:lnTo>
                  <a:pt x="427" y="2301"/>
                </a:lnTo>
                <a:lnTo>
                  <a:pt x="395" y="2277"/>
                </a:lnTo>
                <a:lnTo>
                  <a:pt x="366" y="2251"/>
                </a:lnTo>
                <a:lnTo>
                  <a:pt x="338" y="2223"/>
                </a:lnTo>
                <a:lnTo>
                  <a:pt x="310" y="2195"/>
                </a:lnTo>
                <a:lnTo>
                  <a:pt x="282" y="2167"/>
                </a:lnTo>
                <a:lnTo>
                  <a:pt x="256" y="2139"/>
                </a:lnTo>
                <a:lnTo>
                  <a:pt x="232" y="2109"/>
                </a:lnTo>
                <a:lnTo>
                  <a:pt x="208" y="2077"/>
                </a:lnTo>
                <a:lnTo>
                  <a:pt x="186" y="2047"/>
                </a:lnTo>
                <a:lnTo>
                  <a:pt x="166" y="2015"/>
                </a:lnTo>
                <a:lnTo>
                  <a:pt x="146" y="1981"/>
                </a:lnTo>
                <a:lnTo>
                  <a:pt x="128" y="1949"/>
                </a:lnTo>
                <a:lnTo>
                  <a:pt x="110" y="1915"/>
                </a:lnTo>
                <a:lnTo>
                  <a:pt x="94" y="1879"/>
                </a:lnTo>
                <a:lnTo>
                  <a:pt x="80" y="1843"/>
                </a:lnTo>
                <a:lnTo>
                  <a:pt x="66" y="1807"/>
                </a:lnTo>
                <a:lnTo>
                  <a:pt x="54" y="1771"/>
                </a:lnTo>
                <a:lnTo>
                  <a:pt x="42" y="1733"/>
                </a:lnTo>
                <a:lnTo>
                  <a:pt x="32" y="1695"/>
                </a:lnTo>
                <a:lnTo>
                  <a:pt x="24" y="1657"/>
                </a:lnTo>
                <a:lnTo>
                  <a:pt x="16" y="1617"/>
                </a:lnTo>
                <a:lnTo>
                  <a:pt x="10" y="1579"/>
                </a:lnTo>
                <a:lnTo>
                  <a:pt x="6" y="1537"/>
                </a:lnTo>
                <a:lnTo>
                  <a:pt x="2" y="1497"/>
                </a:lnTo>
                <a:lnTo>
                  <a:pt x="0" y="1455"/>
                </a:lnTo>
                <a:lnTo>
                  <a:pt x="0" y="1413"/>
                </a:lnTo>
                <a:lnTo>
                  <a:pt x="0" y="1413"/>
                </a:lnTo>
                <a:lnTo>
                  <a:pt x="0" y="1413"/>
                </a:lnTo>
                <a:lnTo>
                  <a:pt x="0" y="1371"/>
                </a:lnTo>
                <a:lnTo>
                  <a:pt x="2" y="1329"/>
                </a:lnTo>
                <a:lnTo>
                  <a:pt x="6" y="1289"/>
                </a:lnTo>
                <a:lnTo>
                  <a:pt x="10" y="1249"/>
                </a:lnTo>
                <a:lnTo>
                  <a:pt x="16" y="1209"/>
                </a:lnTo>
                <a:lnTo>
                  <a:pt x="24" y="1169"/>
                </a:lnTo>
                <a:lnTo>
                  <a:pt x="32" y="1131"/>
                </a:lnTo>
                <a:lnTo>
                  <a:pt x="42" y="1093"/>
                </a:lnTo>
                <a:lnTo>
                  <a:pt x="54" y="1055"/>
                </a:lnTo>
                <a:lnTo>
                  <a:pt x="66" y="1019"/>
                </a:lnTo>
                <a:lnTo>
                  <a:pt x="80" y="983"/>
                </a:lnTo>
                <a:lnTo>
                  <a:pt x="94" y="947"/>
                </a:lnTo>
                <a:lnTo>
                  <a:pt x="110" y="914"/>
                </a:lnTo>
                <a:lnTo>
                  <a:pt x="128" y="880"/>
                </a:lnTo>
                <a:lnTo>
                  <a:pt x="146" y="846"/>
                </a:lnTo>
                <a:lnTo>
                  <a:pt x="166" y="814"/>
                </a:lnTo>
                <a:lnTo>
                  <a:pt x="186" y="782"/>
                </a:lnTo>
                <a:lnTo>
                  <a:pt x="208" y="750"/>
                </a:lnTo>
                <a:lnTo>
                  <a:pt x="232" y="720"/>
                </a:lnTo>
                <a:lnTo>
                  <a:pt x="256" y="690"/>
                </a:lnTo>
                <a:lnTo>
                  <a:pt x="282" y="660"/>
                </a:lnTo>
                <a:lnTo>
                  <a:pt x="310" y="632"/>
                </a:lnTo>
                <a:lnTo>
                  <a:pt x="338" y="604"/>
                </a:lnTo>
                <a:lnTo>
                  <a:pt x="366" y="578"/>
                </a:lnTo>
                <a:lnTo>
                  <a:pt x="397" y="552"/>
                </a:lnTo>
                <a:lnTo>
                  <a:pt x="427" y="528"/>
                </a:lnTo>
                <a:lnTo>
                  <a:pt x="461" y="502"/>
                </a:lnTo>
                <a:lnTo>
                  <a:pt x="493" y="480"/>
                </a:lnTo>
                <a:lnTo>
                  <a:pt x="529" y="456"/>
                </a:lnTo>
                <a:lnTo>
                  <a:pt x="565" y="434"/>
                </a:lnTo>
                <a:lnTo>
                  <a:pt x="601" y="414"/>
                </a:lnTo>
                <a:lnTo>
                  <a:pt x="639" y="394"/>
                </a:lnTo>
                <a:lnTo>
                  <a:pt x="1563" y="0"/>
                </a:lnTo>
                <a:lnTo>
                  <a:pt x="1563" y="826"/>
                </a:lnTo>
                <a:lnTo>
                  <a:pt x="965" y="1067"/>
                </a:lnTo>
                <a:lnTo>
                  <a:pt x="965" y="1067"/>
                </a:lnTo>
                <a:lnTo>
                  <a:pt x="937" y="1083"/>
                </a:lnTo>
                <a:lnTo>
                  <a:pt x="913" y="1099"/>
                </a:lnTo>
                <a:lnTo>
                  <a:pt x="889" y="1115"/>
                </a:lnTo>
                <a:lnTo>
                  <a:pt x="867" y="1133"/>
                </a:lnTo>
                <a:lnTo>
                  <a:pt x="849" y="1151"/>
                </a:lnTo>
                <a:lnTo>
                  <a:pt x="831" y="1169"/>
                </a:lnTo>
                <a:lnTo>
                  <a:pt x="815" y="1189"/>
                </a:lnTo>
                <a:lnTo>
                  <a:pt x="801" y="1211"/>
                </a:lnTo>
                <a:lnTo>
                  <a:pt x="787" y="1233"/>
                </a:lnTo>
                <a:lnTo>
                  <a:pt x="777" y="1255"/>
                </a:lnTo>
                <a:lnTo>
                  <a:pt x="769" y="1279"/>
                </a:lnTo>
                <a:lnTo>
                  <a:pt x="761" y="1303"/>
                </a:lnTo>
                <a:lnTo>
                  <a:pt x="755" y="1329"/>
                </a:lnTo>
                <a:lnTo>
                  <a:pt x="751" y="1355"/>
                </a:lnTo>
                <a:lnTo>
                  <a:pt x="749" y="1383"/>
                </a:lnTo>
                <a:lnTo>
                  <a:pt x="747" y="1413"/>
                </a:lnTo>
                <a:lnTo>
                  <a:pt x="747" y="14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8570787" y="5442293"/>
            <a:ext cx="1438443" cy="1434787"/>
          </a:xfrm>
          <a:custGeom>
            <a:avLst/>
            <a:gdLst>
              <a:gd name="T0" fmla="*/ 787 w 787"/>
              <a:gd name="T1" fmla="*/ 785 h 785"/>
              <a:gd name="T2" fmla="*/ 0 w 787"/>
              <a:gd name="T3" fmla="*/ 785 h 785"/>
              <a:gd name="T4" fmla="*/ 0 w 787"/>
              <a:gd name="T5" fmla="*/ 785 h 785"/>
              <a:gd name="T6" fmla="*/ 0 w 787"/>
              <a:gd name="T7" fmla="*/ 785 h 785"/>
              <a:gd name="T8" fmla="*/ 2 w 787"/>
              <a:gd name="T9" fmla="*/ 746 h 785"/>
              <a:gd name="T10" fmla="*/ 6 w 787"/>
              <a:gd name="T11" fmla="*/ 704 h 785"/>
              <a:gd name="T12" fmla="*/ 10 w 787"/>
              <a:gd name="T13" fmla="*/ 665 h 785"/>
              <a:gd name="T14" fmla="*/ 18 w 787"/>
              <a:gd name="T15" fmla="*/ 627 h 785"/>
              <a:gd name="T16" fmla="*/ 26 w 787"/>
              <a:gd name="T17" fmla="*/ 588 h 785"/>
              <a:gd name="T18" fmla="*/ 35 w 787"/>
              <a:gd name="T19" fmla="*/ 553 h 785"/>
              <a:gd name="T20" fmla="*/ 49 w 787"/>
              <a:gd name="T21" fmla="*/ 515 h 785"/>
              <a:gd name="T22" fmla="*/ 63 w 787"/>
              <a:gd name="T23" fmla="*/ 480 h 785"/>
              <a:gd name="T24" fmla="*/ 79 w 787"/>
              <a:gd name="T25" fmla="*/ 444 h 785"/>
              <a:gd name="T26" fmla="*/ 97 w 787"/>
              <a:gd name="T27" fmla="*/ 411 h 785"/>
              <a:gd name="T28" fmla="*/ 114 w 787"/>
              <a:gd name="T29" fmla="*/ 377 h 785"/>
              <a:gd name="T30" fmla="*/ 136 w 787"/>
              <a:gd name="T31" fmla="*/ 345 h 785"/>
              <a:gd name="T32" fmla="*/ 158 w 787"/>
              <a:gd name="T33" fmla="*/ 316 h 785"/>
              <a:gd name="T34" fmla="*/ 179 w 787"/>
              <a:gd name="T35" fmla="*/ 286 h 785"/>
              <a:gd name="T36" fmla="*/ 205 w 787"/>
              <a:gd name="T37" fmla="*/ 257 h 785"/>
              <a:gd name="T38" fmla="*/ 231 w 787"/>
              <a:gd name="T39" fmla="*/ 229 h 785"/>
              <a:gd name="T40" fmla="*/ 258 w 787"/>
              <a:gd name="T41" fmla="*/ 204 h 785"/>
              <a:gd name="T42" fmla="*/ 286 w 787"/>
              <a:gd name="T43" fmla="*/ 180 h 785"/>
              <a:gd name="T44" fmla="*/ 317 w 787"/>
              <a:gd name="T45" fmla="*/ 156 h 785"/>
              <a:gd name="T46" fmla="*/ 347 w 787"/>
              <a:gd name="T47" fmla="*/ 135 h 785"/>
              <a:gd name="T48" fmla="*/ 379 w 787"/>
              <a:gd name="T49" fmla="*/ 113 h 785"/>
              <a:gd name="T50" fmla="*/ 412 w 787"/>
              <a:gd name="T51" fmla="*/ 95 h 785"/>
              <a:gd name="T52" fmla="*/ 446 w 787"/>
              <a:gd name="T53" fmla="*/ 77 h 785"/>
              <a:gd name="T54" fmla="*/ 481 w 787"/>
              <a:gd name="T55" fmla="*/ 62 h 785"/>
              <a:gd name="T56" fmla="*/ 517 w 787"/>
              <a:gd name="T57" fmla="*/ 48 h 785"/>
              <a:gd name="T58" fmla="*/ 552 w 787"/>
              <a:gd name="T59" fmla="*/ 36 h 785"/>
              <a:gd name="T60" fmla="*/ 590 w 787"/>
              <a:gd name="T61" fmla="*/ 24 h 785"/>
              <a:gd name="T62" fmla="*/ 629 w 787"/>
              <a:gd name="T63" fmla="*/ 16 h 785"/>
              <a:gd name="T64" fmla="*/ 666 w 787"/>
              <a:gd name="T65" fmla="*/ 8 h 785"/>
              <a:gd name="T66" fmla="*/ 706 w 787"/>
              <a:gd name="T67" fmla="*/ 4 h 785"/>
              <a:gd name="T68" fmla="*/ 745 w 787"/>
              <a:gd name="T69" fmla="*/ 0 h 785"/>
              <a:gd name="T70" fmla="*/ 787 w 787"/>
              <a:gd name="T71" fmla="*/ 0 h 785"/>
              <a:gd name="T72" fmla="*/ 787 w 787"/>
              <a:gd name="T73" fmla="*/ 0 h 785"/>
              <a:gd name="T74" fmla="*/ 787 w 787"/>
              <a:gd name="T75" fmla="*/ 785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7" h="785">
                <a:moveTo>
                  <a:pt x="787" y="785"/>
                </a:moveTo>
                <a:lnTo>
                  <a:pt x="0" y="785"/>
                </a:lnTo>
                <a:lnTo>
                  <a:pt x="0" y="785"/>
                </a:lnTo>
                <a:lnTo>
                  <a:pt x="0" y="785"/>
                </a:lnTo>
                <a:lnTo>
                  <a:pt x="2" y="746"/>
                </a:lnTo>
                <a:lnTo>
                  <a:pt x="6" y="704"/>
                </a:lnTo>
                <a:lnTo>
                  <a:pt x="10" y="665"/>
                </a:lnTo>
                <a:lnTo>
                  <a:pt x="18" y="627"/>
                </a:lnTo>
                <a:lnTo>
                  <a:pt x="26" y="588"/>
                </a:lnTo>
                <a:lnTo>
                  <a:pt x="35" y="553"/>
                </a:lnTo>
                <a:lnTo>
                  <a:pt x="49" y="515"/>
                </a:lnTo>
                <a:lnTo>
                  <a:pt x="63" y="480"/>
                </a:lnTo>
                <a:lnTo>
                  <a:pt x="79" y="444"/>
                </a:lnTo>
                <a:lnTo>
                  <a:pt x="97" y="411"/>
                </a:lnTo>
                <a:lnTo>
                  <a:pt x="114" y="377"/>
                </a:lnTo>
                <a:lnTo>
                  <a:pt x="136" y="345"/>
                </a:lnTo>
                <a:lnTo>
                  <a:pt x="158" y="316"/>
                </a:lnTo>
                <a:lnTo>
                  <a:pt x="179" y="286"/>
                </a:lnTo>
                <a:lnTo>
                  <a:pt x="205" y="257"/>
                </a:lnTo>
                <a:lnTo>
                  <a:pt x="231" y="229"/>
                </a:lnTo>
                <a:lnTo>
                  <a:pt x="258" y="204"/>
                </a:lnTo>
                <a:lnTo>
                  <a:pt x="286" y="180"/>
                </a:lnTo>
                <a:lnTo>
                  <a:pt x="317" y="156"/>
                </a:lnTo>
                <a:lnTo>
                  <a:pt x="347" y="135"/>
                </a:lnTo>
                <a:lnTo>
                  <a:pt x="379" y="113"/>
                </a:lnTo>
                <a:lnTo>
                  <a:pt x="412" y="95"/>
                </a:lnTo>
                <a:lnTo>
                  <a:pt x="446" y="77"/>
                </a:lnTo>
                <a:lnTo>
                  <a:pt x="481" y="62"/>
                </a:lnTo>
                <a:lnTo>
                  <a:pt x="517" y="48"/>
                </a:lnTo>
                <a:lnTo>
                  <a:pt x="552" y="36"/>
                </a:lnTo>
                <a:lnTo>
                  <a:pt x="590" y="24"/>
                </a:lnTo>
                <a:lnTo>
                  <a:pt x="629" y="16"/>
                </a:lnTo>
                <a:lnTo>
                  <a:pt x="666" y="8"/>
                </a:lnTo>
                <a:lnTo>
                  <a:pt x="706" y="4"/>
                </a:lnTo>
                <a:lnTo>
                  <a:pt x="745" y="0"/>
                </a:lnTo>
                <a:lnTo>
                  <a:pt x="787" y="0"/>
                </a:lnTo>
                <a:lnTo>
                  <a:pt x="787" y="0"/>
                </a:lnTo>
                <a:lnTo>
                  <a:pt x="787" y="7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0368" y="6356350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2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00" y="2070461"/>
            <a:ext cx="4488100" cy="299521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59112" y="5231790"/>
            <a:ext cx="2817466" cy="1626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56305" y="4859212"/>
            <a:ext cx="2965998" cy="12068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9560" y="331192"/>
            <a:ext cx="615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ОСНОВНОЙ ЗАГОЛОВОК. ШРИФТ </a:t>
            </a:r>
            <a:r>
              <a:rPr lang="en-US" sz="2400" b="1" dirty="0" smtClean="0">
                <a:solidFill>
                  <a:schemeClr val="accent1"/>
                </a:solidFill>
              </a:rPr>
              <a:t>MONTSERRAT </a:t>
            </a:r>
            <a:r>
              <a:rPr lang="ru-RU" sz="2400" b="1" dirty="0" smtClean="0">
                <a:solidFill>
                  <a:schemeClr val="accent1"/>
                </a:solidFill>
              </a:rPr>
              <a:t>ПОЛУЖИРНЫЙ 24 </a:t>
            </a:r>
            <a:r>
              <a:rPr lang="en-US" sz="2400" b="1" dirty="0" smtClean="0">
                <a:solidFill>
                  <a:schemeClr val="accent1"/>
                </a:solidFill>
              </a:rPr>
              <a:t>PT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561" y="1162189"/>
            <a:ext cx="662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подзаголовок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ontserrat </a:t>
            </a:r>
            <a:r>
              <a:rPr lang="ru-RU" sz="2400" dirty="0" smtClean="0">
                <a:solidFill>
                  <a:schemeClr val="accent1"/>
                </a:solidFill>
              </a:rPr>
              <a:t>24 </a:t>
            </a:r>
            <a:r>
              <a:rPr lang="en-US" sz="2400" dirty="0" err="1" smtClean="0">
                <a:solidFill>
                  <a:schemeClr val="accent1"/>
                </a:solidFill>
              </a:rPr>
              <a:t>pt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272" y="2109538"/>
            <a:ext cx="675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Заголовок. Шрифт </a:t>
            </a:r>
            <a:r>
              <a:rPr lang="en-US" b="1" dirty="0" smtClean="0">
                <a:solidFill>
                  <a:schemeClr val="tx2"/>
                </a:solidFill>
              </a:rPr>
              <a:t>Montserrat </a:t>
            </a:r>
            <a:r>
              <a:rPr lang="ru-RU" b="1" dirty="0" smtClean="0">
                <a:solidFill>
                  <a:schemeClr val="tx2"/>
                </a:solidFill>
              </a:rPr>
              <a:t>полужирный, 1</a:t>
            </a:r>
            <a:r>
              <a:rPr lang="en-US" b="1" dirty="0" smtClean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pt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272" y="2717883"/>
            <a:ext cx="6355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Подзаголовок. Шрифт </a:t>
            </a:r>
            <a:r>
              <a:rPr lang="en-US" sz="1200" b="1" dirty="0" smtClean="0">
                <a:solidFill>
                  <a:schemeClr val="tx2"/>
                </a:solidFill>
              </a:rPr>
              <a:t>Montserrat </a:t>
            </a:r>
            <a:r>
              <a:rPr lang="ru-RU" sz="1200" b="1" dirty="0" smtClean="0">
                <a:solidFill>
                  <a:schemeClr val="tx2"/>
                </a:solidFill>
              </a:rPr>
              <a:t>полужирный, 10 или 12 </a:t>
            </a:r>
            <a:r>
              <a:rPr lang="en-US" sz="1200" b="1" dirty="0" err="1" smtClean="0">
                <a:solidFill>
                  <a:schemeClr val="tx2"/>
                </a:solidFill>
              </a:rPr>
              <a:t>pt</a:t>
            </a:r>
            <a:r>
              <a:rPr lang="ru-RU" sz="1200" b="1" dirty="0" smtClean="0">
                <a:solidFill>
                  <a:schemeClr val="tx2"/>
                </a:solidFill>
              </a:rPr>
              <a:t> соответственно размеру основного текста.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Основной текст набираем только шрифтом </a:t>
            </a:r>
            <a:r>
              <a:rPr lang="en-US" sz="1200" dirty="0" smtClean="0">
                <a:solidFill>
                  <a:schemeClr val="tx2"/>
                </a:solidFill>
              </a:rPr>
              <a:t>M</a:t>
            </a:r>
            <a:r>
              <a:rPr lang="ru-RU" sz="1200" dirty="0" err="1" smtClean="0">
                <a:solidFill>
                  <a:schemeClr val="tx2"/>
                </a:solidFill>
              </a:rPr>
              <a:t>ontserrat</a:t>
            </a:r>
            <a:r>
              <a:rPr lang="ru-RU" sz="1200" dirty="0" smtClean="0">
                <a:solidFill>
                  <a:schemeClr val="tx2"/>
                </a:solidFill>
              </a:rPr>
              <a:t> нормального начертания 10 или 12 </a:t>
            </a:r>
            <a:r>
              <a:rPr lang="ru-RU" sz="1200" dirty="0" err="1" smtClean="0">
                <a:solidFill>
                  <a:schemeClr val="tx2"/>
                </a:solidFill>
              </a:rPr>
              <a:t>pt</a:t>
            </a:r>
            <a:r>
              <a:rPr lang="ru-RU" sz="1200" dirty="0" smtClean="0">
                <a:solidFill>
                  <a:schemeClr val="tx2"/>
                </a:solidFill>
              </a:rPr>
              <a:t>. в зависимости от объема текста.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Можно использовать выравнивание текста как полевой стороне так и по обеим сторонам. Небольшие текстовые блоки и списки лучше смотрятся и читаются при выравнивании слева, большие текстовые блоки можно выравнивать по двум сторонам.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228" y="5755046"/>
            <a:ext cx="218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Текст на светлой плашке только черный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47774" y="5231791"/>
            <a:ext cx="218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Текст на темной плашке только белый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5122" y="5247215"/>
            <a:ext cx="4807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/>
                </a:solidFill>
              </a:rPr>
              <a:t>Текст сноски набираем шрифтом </a:t>
            </a:r>
            <a:r>
              <a:rPr lang="en-US" sz="900" i="1" dirty="0" err="1">
                <a:solidFill>
                  <a:schemeClr val="tx2"/>
                </a:solidFill>
              </a:rPr>
              <a:t>M</a:t>
            </a:r>
            <a:r>
              <a:rPr lang="ru-RU" sz="900" i="1" dirty="0" err="1" smtClean="0">
                <a:solidFill>
                  <a:schemeClr val="tx2"/>
                </a:solidFill>
              </a:rPr>
              <a:t>ontserrat</a:t>
            </a:r>
            <a:r>
              <a:rPr lang="ru-RU" sz="900" i="1" dirty="0" smtClean="0">
                <a:solidFill>
                  <a:schemeClr val="tx2"/>
                </a:solidFill>
              </a:rPr>
              <a:t> 10 - 12 </a:t>
            </a:r>
            <a:r>
              <a:rPr lang="ru-RU" sz="900" i="1" dirty="0" err="1" smtClean="0">
                <a:solidFill>
                  <a:schemeClr val="tx2"/>
                </a:solidFill>
              </a:rPr>
              <a:t>pt</a:t>
            </a:r>
            <a:r>
              <a:rPr lang="ru-RU" sz="900" i="1" dirty="0" smtClean="0">
                <a:solidFill>
                  <a:schemeClr val="tx2"/>
                </a:solidFill>
              </a:rPr>
              <a:t>. наклонным начертанием. При необходимости размер шрифта сноски можно уменьшить до </a:t>
            </a:r>
            <a:r>
              <a:rPr lang="en-US" sz="900" i="1" dirty="0" smtClean="0">
                <a:solidFill>
                  <a:schemeClr val="tx2"/>
                </a:solidFill>
              </a:rPr>
              <a:t>9</a:t>
            </a:r>
            <a:r>
              <a:rPr lang="ru-RU" sz="900" i="1" dirty="0" smtClean="0">
                <a:solidFill>
                  <a:schemeClr val="tx2"/>
                </a:solidFill>
              </a:rPr>
              <a:t> </a:t>
            </a:r>
            <a:r>
              <a:rPr lang="ru-RU" sz="900" i="1" dirty="0" err="1" smtClean="0">
                <a:solidFill>
                  <a:schemeClr val="tx2"/>
                </a:solidFill>
              </a:rPr>
              <a:t>pt</a:t>
            </a:r>
            <a:r>
              <a:rPr lang="ru-RU" sz="900" i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5484" y="6205674"/>
            <a:ext cx="777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!!!! </a:t>
            </a:r>
            <a:r>
              <a:rPr lang="ru-RU" sz="1200" b="1" dirty="0" smtClean="0"/>
              <a:t>Обязательно скачайте и установите фирменный шрифт с официального сайта СамГМУ</a:t>
            </a:r>
            <a:r>
              <a:rPr lang="ru-RU" sz="1200" dirty="0" smtClean="0"/>
              <a:t>: </a:t>
            </a:r>
          </a:p>
          <a:p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samsmu.ru/files/news/2021/0107/corporate_fonts.zip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0368" y="6356350"/>
            <a:ext cx="27432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>
            <a:off x="7524073" y="1069330"/>
            <a:ext cx="4254476" cy="5788669"/>
          </a:xfrm>
          <a:custGeom>
            <a:avLst/>
            <a:gdLst>
              <a:gd name="T0" fmla="*/ 1739 w 2541"/>
              <a:gd name="T1" fmla="*/ 3468 h 3544"/>
              <a:gd name="T2" fmla="*/ 1723 w 2541"/>
              <a:gd name="T3" fmla="*/ 3352 h 3544"/>
              <a:gd name="T4" fmla="*/ 1685 w 2541"/>
              <a:gd name="T5" fmla="*/ 3274 h 3544"/>
              <a:gd name="T6" fmla="*/ 1627 w 2541"/>
              <a:gd name="T7" fmla="*/ 3220 h 3544"/>
              <a:gd name="T8" fmla="*/ 640 w 2541"/>
              <a:gd name="T9" fmla="*/ 2793 h 3544"/>
              <a:gd name="T10" fmla="*/ 530 w 2541"/>
              <a:gd name="T11" fmla="*/ 2731 h 3544"/>
              <a:gd name="T12" fmla="*/ 396 w 2541"/>
              <a:gd name="T13" fmla="*/ 2635 h 3544"/>
              <a:gd name="T14" fmla="*/ 282 w 2541"/>
              <a:gd name="T15" fmla="*/ 2527 h 3544"/>
              <a:gd name="T16" fmla="*/ 186 w 2541"/>
              <a:gd name="T17" fmla="*/ 2405 h 3544"/>
              <a:gd name="T18" fmla="*/ 110 w 2541"/>
              <a:gd name="T19" fmla="*/ 2273 h 3544"/>
              <a:gd name="T20" fmla="*/ 54 w 2541"/>
              <a:gd name="T21" fmla="*/ 2129 h 3544"/>
              <a:gd name="T22" fmla="*/ 16 w 2541"/>
              <a:gd name="T23" fmla="*/ 1977 h 3544"/>
              <a:gd name="T24" fmla="*/ 0 w 2541"/>
              <a:gd name="T25" fmla="*/ 1815 h 3544"/>
              <a:gd name="T26" fmla="*/ 0 w 2541"/>
              <a:gd name="T27" fmla="*/ 1729 h 3544"/>
              <a:gd name="T28" fmla="*/ 16 w 2541"/>
              <a:gd name="T29" fmla="*/ 1567 h 3544"/>
              <a:gd name="T30" fmla="*/ 54 w 2541"/>
              <a:gd name="T31" fmla="*/ 1415 h 3544"/>
              <a:gd name="T32" fmla="*/ 110 w 2541"/>
              <a:gd name="T33" fmla="*/ 1271 h 3544"/>
              <a:gd name="T34" fmla="*/ 186 w 2541"/>
              <a:gd name="T35" fmla="*/ 1139 h 3544"/>
              <a:gd name="T36" fmla="*/ 282 w 2541"/>
              <a:gd name="T37" fmla="*/ 1019 h 3544"/>
              <a:gd name="T38" fmla="*/ 398 w 2541"/>
              <a:gd name="T39" fmla="*/ 910 h 3544"/>
              <a:gd name="T40" fmla="*/ 530 w 2541"/>
              <a:gd name="T41" fmla="*/ 816 h 3544"/>
              <a:gd name="T42" fmla="*/ 1563 w 2541"/>
              <a:gd name="T43" fmla="*/ 358 h 3544"/>
              <a:gd name="T44" fmla="*/ 1643 w 2541"/>
              <a:gd name="T45" fmla="*/ 312 h 3544"/>
              <a:gd name="T46" fmla="*/ 1697 w 2541"/>
              <a:gd name="T47" fmla="*/ 254 h 3544"/>
              <a:gd name="T48" fmla="*/ 1729 w 2541"/>
              <a:gd name="T49" fmla="*/ 168 h 3544"/>
              <a:gd name="T50" fmla="*/ 1741 w 2541"/>
              <a:gd name="T51" fmla="*/ 0 h 3544"/>
              <a:gd name="T52" fmla="*/ 2537 w 2541"/>
              <a:gd name="T53" fmla="*/ 138 h 3544"/>
              <a:gd name="T54" fmla="*/ 2503 w 2541"/>
              <a:gd name="T55" fmla="*/ 362 h 3544"/>
              <a:gd name="T56" fmla="*/ 2455 w 2541"/>
              <a:gd name="T57" fmla="*/ 506 h 3544"/>
              <a:gd name="T58" fmla="*/ 2379 w 2541"/>
              <a:gd name="T59" fmla="*/ 656 h 3544"/>
              <a:gd name="T60" fmla="*/ 2267 w 2541"/>
              <a:gd name="T61" fmla="*/ 800 h 3544"/>
              <a:gd name="T62" fmla="*/ 2113 w 2541"/>
              <a:gd name="T63" fmla="*/ 932 h 3544"/>
              <a:gd name="T64" fmla="*/ 1563 w 2541"/>
              <a:gd name="T65" fmla="*/ 1183 h 3544"/>
              <a:gd name="T66" fmla="*/ 914 w 2541"/>
              <a:gd name="T67" fmla="*/ 1457 h 3544"/>
              <a:gd name="T68" fmla="*/ 832 w 2541"/>
              <a:gd name="T69" fmla="*/ 1529 h 3544"/>
              <a:gd name="T70" fmla="*/ 778 w 2541"/>
              <a:gd name="T71" fmla="*/ 1613 h 3544"/>
              <a:gd name="T72" fmla="*/ 752 w 2541"/>
              <a:gd name="T73" fmla="*/ 1713 h 3544"/>
              <a:gd name="T74" fmla="*/ 748 w 2541"/>
              <a:gd name="T75" fmla="*/ 1773 h 3544"/>
              <a:gd name="T76" fmla="*/ 762 w 2541"/>
              <a:gd name="T77" fmla="*/ 1883 h 3544"/>
              <a:gd name="T78" fmla="*/ 802 w 2541"/>
              <a:gd name="T79" fmla="*/ 1975 h 3544"/>
              <a:gd name="T80" fmla="*/ 868 w 2541"/>
              <a:gd name="T81" fmla="*/ 2053 h 3544"/>
              <a:gd name="T82" fmla="*/ 966 w 2541"/>
              <a:gd name="T83" fmla="*/ 2119 h 3544"/>
              <a:gd name="T84" fmla="*/ 1967 w 2541"/>
              <a:gd name="T85" fmla="*/ 2525 h 3544"/>
              <a:gd name="T86" fmla="*/ 2157 w 2541"/>
              <a:gd name="T87" fmla="*/ 2645 h 3544"/>
              <a:gd name="T88" fmla="*/ 2299 w 2541"/>
              <a:gd name="T89" fmla="*/ 2781 h 3544"/>
              <a:gd name="T90" fmla="*/ 2401 w 2541"/>
              <a:gd name="T91" fmla="*/ 2926 h 3544"/>
              <a:gd name="T92" fmla="*/ 2469 w 2541"/>
              <a:gd name="T93" fmla="*/ 3076 h 3544"/>
              <a:gd name="T94" fmla="*/ 2511 w 2541"/>
              <a:gd name="T95" fmla="*/ 3218 h 3544"/>
              <a:gd name="T96" fmla="*/ 2541 w 2541"/>
              <a:gd name="T97" fmla="*/ 3460 h 3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41" h="3544">
                <a:moveTo>
                  <a:pt x="2541" y="3544"/>
                </a:moveTo>
                <a:lnTo>
                  <a:pt x="1741" y="3544"/>
                </a:lnTo>
                <a:lnTo>
                  <a:pt x="1741" y="3544"/>
                </a:lnTo>
                <a:lnTo>
                  <a:pt x="1739" y="3468"/>
                </a:lnTo>
                <a:lnTo>
                  <a:pt x="1737" y="3434"/>
                </a:lnTo>
                <a:lnTo>
                  <a:pt x="1733" y="3404"/>
                </a:lnTo>
                <a:lnTo>
                  <a:pt x="1729" y="3376"/>
                </a:lnTo>
                <a:lnTo>
                  <a:pt x="1723" y="3352"/>
                </a:lnTo>
                <a:lnTo>
                  <a:pt x="1715" y="3330"/>
                </a:lnTo>
                <a:lnTo>
                  <a:pt x="1707" y="3308"/>
                </a:lnTo>
                <a:lnTo>
                  <a:pt x="1697" y="3290"/>
                </a:lnTo>
                <a:lnTo>
                  <a:pt x="1685" y="3274"/>
                </a:lnTo>
                <a:lnTo>
                  <a:pt x="1673" y="3258"/>
                </a:lnTo>
                <a:lnTo>
                  <a:pt x="1659" y="3246"/>
                </a:lnTo>
                <a:lnTo>
                  <a:pt x="1643" y="3232"/>
                </a:lnTo>
                <a:lnTo>
                  <a:pt x="1627" y="3220"/>
                </a:lnTo>
                <a:lnTo>
                  <a:pt x="1591" y="3198"/>
                </a:lnTo>
                <a:lnTo>
                  <a:pt x="1563" y="3186"/>
                </a:lnTo>
                <a:lnTo>
                  <a:pt x="670" y="2807"/>
                </a:lnTo>
                <a:lnTo>
                  <a:pt x="640" y="2793"/>
                </a:lnTo>
                <a:lnTo>
                  <a:pt x="640" y="2793"/>
                </a:lnTo>
                <a:lnTo>
                  <a:pt x="602" y="2773"/>
                </a:lnTo>
                <a:lnTo>
                  <a:pt x="566" y="2753"/>
                </a:lnTo>
                <a:lnTo>
                  <a:pt x="530" y="2731"/>
                </a:lnTo>
                <a:lnTo>
                  <a:pt x="494" y="2707"/>
                </a:lnTo>
                <a:lnTo>
                  <a:pt x="462" y="2685"/>
                </a:lnTo>
                <a:lnTo>
                  <a:pt x="428" y="2661"/>
                </a:lnTo>
                <a:lnTo>
                  <a:pt x="396" y="2635"/>
                </a:lnTo>
                <a:lnTo>
                  <a:pt x="366" y="2609"/>
                </a:lnTo>
                <a:lnTo>
                  <a:pt x="338" y="2583"/>
                </a:lnTo>
                <a:lnTo>
                  <a:pt x="310" y="2555"/>
                </a:lnTo>
                <a:lnTo>
                  <a:pt x="282" y="2527"/>
                </a:lnTo>
                <a:lnTo>
                  <a:pt x="256" y="2497"/>
                </a:lnTo>
                <a:lnTo>
                  <a:pt x="232" y="2467"/>
                </a:lnTo>
                <a:lnTo>
                  <a:pt x="208" y="2437"/>
                </a:lnTo>
                <a:lnTo>
                  <a:pt x="186" y="2405"/>
                </a:lnTo>
                <a:lnTo>
                  <a:pt x="166" y="2373"/>
                </a:lnTo>
                <a:lnTo>
                  <a:pt x="146" y="2341"/>
                </a:lnTo>
                <a:lnTo>
                  <a:pt x="128" y="2307"/>
                </a:lnTo>
                <a:lnTo>
                  <a:pt x="110" y="2273"/>
                </a:lnTo>
                <a:lnTo>
                  <a:pt x="94" y="2237"/>
                </a:lnTo>
                <a:lnTo>
                  <a:pt x="80" y="2203"/>
                </a:lnTo>
                <a:lnTo>
                  <a:pt x="66" y="2167"/>
                </a:lnTo>
                <a:lnTo>
                  <a:pt x="54" y="2129"/>
                </a:lnTo>
                <a:lnTo>
                  <a:pt x="42" y="2093"/>
                </a:lnTo>
                <a:lnTo>
                  <a:pt x="32" y="2055"/>
                </a:lnTo>
                <a:lnTo>
                  <a:pt x="24" y="2015"/>
                </a:lnTo>
                <a:lnTo>
                  <a:pt x="16" y="1977"/>
                </a:lnTo>
                <a:lnTo>
                  <a:pt x="10" y="1937"/>
                </a:lnTo>
                <a:lnTo>
                  <a:pt x="6" y="1897"/>
                </a:lnTo>
                <a:lnTo>
                  <a:pt x="2" y="1855"/>
                </a:lnTo>
                <a:lnTo>
                  <a:pt x="0" y="1815"/>
                </a:lnTo>
                <a:lnTo>
                  <a:pt x="0" y="1773"/>
                </a:lnTo>
                <a:lnTo>
                  <a:pt x="0" y="1771"/>
                </a:lnTo>
                <a:lnTo>
                  <a:pt x="0" y="1771"/>
                </a:lnTo>
                <a:lnTo>
                  <a:pt x="0" y="1729"/>
                </a:lnTo>
                <a:lnTo>
                  <a:pt x="2" y="1687"/>
                </a:lnTo>
                <a:lnTo>
                  <a:pt x="6" y="1647"/>
                </a:lnTo>
                <a:lnTo>
                  <a:pt x="10" y="1607"/>
                </a:lnTo>
                <a:lnTo>
                  <a:pt x="16" y="1567"/>
                </a:lnTo>
                <a:lnTo>
                  <a:pt x="24" y="1529"/>
                </a:lnTo>
                <a:lnTo>
                  <a:pt x="32" y="1489"/>
                </a:lnTo>
                <a:lnTo>
                  <a:pt x="42" y="1451"/>
                </a:lnTo>
                <a:lnTo>
                  <a:pt x="54" y="1415"/>
                </a:lnTo>
                <a:lnTo>
                  <a:pt x="66" y="1377"/>
                </a:lnTo>
                <a:lnTo>
                  <a:pt x="80" y="1341"/>
                </a:lnTo>
                <a:lnTo>
                  <a:pt x="94" y="1307"/>
                </a:lnTo>
                <a:lnTo>
                  <a:pt x="110" y="1271"/>
                </a:lnTo>
                <a:lnTo>
                  <a:pt x="128" y="1237"/>
                </a:lnTo>
                <a:lnTo>
                  <a:pt x="146" y="1203"/>
                </a:lnTo>
                <a:lnTo>
                  <a:pt x="166" y="1171"/>
                </a:lnTo>
                <a:lnTo>
                  <a:pt x="186" y="1139"/>
                </a:lnTo>
                <a:lnTo>
                  <a:pt x="210" y="1107"/>
                </a:lnTo>
                <a:lnTo>
                  <a:pt x="232" y="1077"/>
                </a:lnTo>
                <a:lnTo>
                  <a:pt x="256" y="1047"/>
                </a:lnTo>
                <a:lnTo>
                  <a:pt x="282" y="1019"/>
                </a:lnTo>
                <a:lnTo>
                  <a:pt x="310" y="991"/>
                </a:lnTo>
                <a:lnTo>
                  <a:pt x="338" y="963"/>
                </a:lnTo>
                <a:lnTo>
                  <a:pt x="366" y="936"/>
                </a:lnTo>
                <a:lnTo>
                  <a:pt x="398" y="910"/>
                </a:lnTo>
                <a:lnTo>
                  <a:pt x="428" y="886"/>
                </a:lnTo>
                <a:lnTo>
                  <a:pt x="462" y="862"/>
                </a:lnTo>
                <a:lnTo>
                  <a:pt x="494" y="838"/>
                </a:lnTo>
                <a:lnTo>
                  <a:pt x="530" y="816"/>
                </a:lnTo>
                <a:lnTo>
                  <a:pt x="566" y="794"/>
                </a:lnTo>
                <a:lnTo>
                  <a:pt x="602" y="772"/>
                </a:lnTo>
                <a:lnTo>
                  <a:pt x="640" y="752"/>
                </a:lnTo>
                <a:lnTo>
                  <a:pt x="1563" y="358"/>
                </a:lnTo>
                <a:lnTo>
                  <a:pt x="1591" y="346"/>
                </a:lnTo>
                <a:lnTo>
                  <a:pt x="1591" y="346"/>
                </a:lnTo>
                <a:lnTo>
                  <a:pt x="1627" y="324"/>
                </a:lnTo>
                <a:lnTo>
                  <a:pt x="1643" y="312"/>
                </a:lnTo>
                <a:lnTo>
                  <a:pt x="1659" y="300"/>
                </a:lnTo>
                <a:lnTo>
                  <a:pt x="1673" y="286"/>
                </a:lnTo>
                <a:lnTo>
                  <a:pt x="1685" y="270"/>
                </a:lnTo>
                <a:lnTo>
                  <a:pt x="1697" y="254"/>
                </a:lnTo>
                <a:lnTo>
                  <a:pt x="1707" y="236"/>
                </a:lnTo>
                <a:lnTo>
                  <a:pt x="1715" y="216"/>
                </a:lnTo>
                <a:lnTo>
                  <a:pt x="1723" y="194"/>
                </a:lnTo>
                <a:lnTo>
                  <a:pt x="1729" y="168"/>
                </a:lnTo>
                <a:lnTo>
                  <a:pt x="1733" y="142"/>
                </a:lnTo>
                <a:lnTo>
                  <a:pt x="1737" y="110"/>
                </a:lnTo>
                <a:lnTo>
                  <a:pt x="1739" y="78"/>
                </a:lnTo>
                <a:lnTo>
                  <a:pt x="1741" y="0"/>
                </a:lnTo>
                <a:lnTo>
                  <a:pt x="2541" y="0"/>
                </a:lnTo>
                <a:lnTo>
                  <a:pt x="2541" y="0"/>
                </a:lnTo>
                <a:lnTo>
                  <a:pt x="2541" y="84"/>
                </a:lnTo>
                <a:lnTo>
                  <a:pt x="2537" y="138"/>
                </a:lnTo>
                <a:lnTo>
                  <a:pt x="2533" y="196"/>
                </a:lnTo>
                <a:lnTo>
                  <a:pt x="2525" y="258"/>
                </a:lnTo>
                <a:lnTo>
                  <a:pt x="2511" y="326"/>
                </a:lnTo>
                <a:lnTo>
                  <a:pt x="2503" y="362"/>
                </a:lnTo>
                <a:lnTo>
                  <a:pt x="2493" y="396"/>
                </a:lnTo>
                <a:lnTo>
                  <a:pt x="2483" y="432"/>
                </a:lnTo>
                <a:lnTo>
                  <a:pt x="2469" y="470"/>
                </a:lnTo>
                <a:lnTo>
                  <a:pt x="2455" y="506"/>
                </a:lnTo>
                <a:lnTo>
                  <a:pt x="2439" y="544"/>
                </a:lnTo>
                <a:lnTo>
                  <a:pt x="2421" y="580"/>
                </a:lnTo>
                <a:lnTo>
                  <a:pt x="2401" y="618"/>
                </a:lnTo>
                <a:lnTo>
                  <a:pt x="2379" y="656"/>
                </a:lnTo>
                <a:lnTo>
                  <a:pt x="2355" y="692"/>
                </a:lnTo>
                <a:lnTo>
                  <a:pt x="2329" y="728"/>
                </a:lnTo>
                <a:lnTo>
                  <a:pt x="2299" y="764"/>
                </a:lnTo>
                <a:lnTo>
                  <a:pt x="2267" y="800"/>
                </a:lnTo>
                <a:lnTo>
                  <a:pt x="2233" y="834"/>
                </a:lnTo>
                <a:lnTo>
                  <a:pt x="2197" y="868"/>
                </a:lnTo>
                <a:lnTo>
                  <a:pt x="2157" y="902"/>
                </a:lnTo>
                <a:lnTo>
                  <a:pt x="2113" y="932"/>
                </a:lnTo>
                <a:lnTo>
                  <a:pt x="2067" y="963"/>
                </a:lnTo>
                <a:lnTo>
                  <a:pt x="2019" y="991"/>
                </a:lnTo>
                <a:lnTo>
                  <a:pt x="1967" y="1019"/>
                </a:lnTo>
                <a:lnTo>
                  <a:pt x="1563" y="1183"/>
                </a:lnTo>
                <a:lnTo>
                  <a:pt x="966" y="1427"/>
                </a:lnTo>
                <a:lnTo>
                  <a:pt x="966" y="1427"/>
                </a:lnTo>
                <a:lnTo>
                  <a:pt x="940" y="1441"/>
                </a:lnTo>
                <a:lnTo>
                  <a:pt x="914" y="1457"/>
                </a:lnTo>
                <a:lnTo>
                  <a:pt x="890" y="1473"/>
                </a:lnTo>
                <a:lnTo>
                  <a:pt x="870" y="1491"/>
                </a:lnTo>
                <a:lnTo>
                  <a:pt x="850" y="1509"/>
                </a:lnTo>
                <a:lnTo>
                  <a:pt x="832" y="1529"/>
                </a:lnTo>
                <a:lnTo>
                  <a:pt x="816" y="1549"/>
                </a:lnTo>
                <a:lnTo>
                  <a:pt x="802" y="1569"/>
                </a:lnTo>
                <a:lnTo>
                  <a:pt x="788" y="1591"/>
                </a:lnTo>
                <a:lnTo>
                  <a:pt x="778" y="1613"/>
                </a:lnTo>
                <a:lnTo>
                  <a:pt x="770" y="1637"/>
                </a:lnTo>
                <a:lnTo>
                  <a:pt x="762" y="1661"/>
                </a:lnTo>
                <a:lnTo>
                  <a:pt x="756" y="1687"/>
                </a:lnTo>
                <a:lnTo>
                  <a:pt x="752" y="1713"/>
                </a:lnTo>
                <a:lnTo>
                  <a:pt x="750" y="1741"/>
                </a:lnTo>
                <a:lnTo>
                  <a:pt x="748" y="1771"/>
                </a:lnTo>
                <a:lnTo>
                  <a:pt x="748" y="1773"/>
                </a:lnTo>
                <a:lnTo>
                  <a:pt x="748" y="1773"/>
                </a:lnTo>
                <a:lnTo>
                  <a:pt x="750" y="1801"/>
                </a:lnTo>
                <a:lnTo>
                  <a:pt x="752" y="1829"/>
                </a:lnTo>
                <a:lnTo>
                  <a:pt x="756" y="1857"/>
                </a:lnTo>
                <a:lnTo>
                  <a:pt x="762" y="1883"/>
                </a:lnTo>
                <a:lnTo>
                  <a:pt x="768" y="1907"/>
                </a:lnTo>
                <a:lnTo>
                  <a:pt x="778" y="1931"/>
                </a:lnTo>
                <a:lnTo>
                  <a:pt x="788" y="1953"/>
                </a:lnTo>
                <a:lnTo>
                  <a:pt x="802" y="1975"/>
                </a:lnTo>
                <a:lnTo>
                  <a:pt x="816" y="1997"/>
                </a:lnTo>
                <a:lnTo>
                  <a:pt x="832" y="2017"/>
                </a:lnTo>
                <a:lnTo>
                  <a:pt x="850" y="2035"/>
                </a:lnTo>
                <a:lnTo>
                  <a:pt x="868" y="2053"/>
                </a:lnTo>
                <a:lnTo>
                  <a:pt x="890" y="2071"/>
                </a:lnTo>
                <a:lnTo>
                  <a:pt x="914" y="2087"/>
                </a:lnTo>
                <a:lnTo>
                  <a:pt x="938" y="2103"/>
                </a:lnTo>
                <a:lnTo>
                  <a:pt x="966" y="2119"/>
                </a:lnTo>
                <a:lnTo>
                  <a:pt x="1563" y="2361"/>
                </a:lnTo>
                <a:lnTo>
                  <a:pt x="1939" y="2513"/>
                </a:lnTo>
                <a:lnTo>
                  <a:pt x="1967" y="2525"/>
                </a:lnTo>
                <a:lnTo>
                  <a:pt x="1967" y="2525"/>
                </a:lnTo>
                <a:lnTo>
                  <a:pt x="2019" y="2553"/>
                </a:lnTo>
                <a:lnTo>
                  <a:pt x="2067" y="2583"/>
                </a:lnTo>
                <a:lnTo>
                  <a:pt x="2113" y="2613"/>
                </a:lnTo>
                <a:lnTo>
                  <a:pt x="2157" y="2645"/>
                </a:lnTo>
                <a:lnTo>
                  <a:pt x="2197" y="2677"/>
                </a:lnTo>
                <a:lnTo>
                  <a:pt x="2233" y="2711"/>
                </a:lnTo>
                <a:lnTo>
                  <a:pt x="2267" y="2747"/>
                </a:lnTo>
                <a:lnTo>
                  <a:pt x="2299" y="2781"/>
                </a:lnTo>
                <a:lnTo>
                  <a:pt x="2329" y="2817"/>
                </a:lnTo>
                <a:lnTo>
                  <a:pt x="2355" y="2854"/>
                </a:lnTo>
                <a:lnTo>
                  <a:pt x="2379" y="2890"/>
                </a:lnTo>
                <a:lnTo>
                  <a:pt x="2401" y="2926"/>
                </a:lnTo>
                <a:lnTo>
                  <a:pt x="2421" y="2964"/>
                </a:lnTo>
                <a:lnTo>
                  <a:pt x="2439" y="3002"/>
                </a:lnTo>
                <a:lnTo>
                  <a:pt x="2455" y="3038"/>
                </a:lnTo>
                <a:lnTo>
                  <a:pt x="2469" y="3076"/>
                </a:lnTo>
                <a:lnTo>
                  <a:pt x="2483" y="3112"/>
                </a:lnTo>
                <a:lnTo>
                  <a:pt x="2493" y="3148"/>
                </a:lnTo>
                <a:lnTo>
                  <a:pt x="2503" y="3184"/>
                </a:lnTo>
                <a:lnTo>
                  <a:pt x="2511" y="3218"/>
                </a:lnTo>
                <a:lnTo>
                  <a:pt x="2525" y="3286"/>
                </a:lnTo>
                <a:lnTo>
                  <a:pt x="2533" y="3350"/>
                </a:lnTo>
                <a:lnTo>
                  <a:pt x="2537" y="3408"/>
                </a:lnTo>
                <a:lnTo>
                  <a:pt x="2541" y="3460"/>
                </a:lnTo>
                <a:lnTo>
                  <a:pt x="2541" y="3544"/>
                </a:lnTo>
                <a:lnTo>
                  <a:pt x="2541" y="35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9560" y="331192"/>
            <a:ext cx="615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ОФОРМЛЕНИЕ СПИСКОВ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394" y="1791667"/>
            <a:ext cx="550032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Список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Текст списка первого уровня набираем шрифтом </a:t>
            </a:r>
            <a:r>
              <a:rPr lang="ru-RU" sz="1200" dirty="0" err="1" smtClean="0">
                <a:solidFill>
                  <a:schemeClr val="tx2"/>
                </a:solidFill>
              </a:rPr>
              <a:t>montserrat</a:t>
            </a:r>
            <a:r>
              <a:rPr lang="ru-RU" sz="1200" dirty="0" smtClean="0">
                <a:solidFill>
                  <a:schemeClr val="tx2"/>
                </a:solidFill>
              </a:rPr>
              <a:t> нормального начертания 10 </a:t>
            </a:r>
            <a:r>
              <a:rPr lang="en-US" sz="1200" dirty="0" smtClean="0">
                <a:solidFill>
                  <a:schemeClr val="tx2"/>
                </a:solidFill>
              </a:rPr>
              <a:t>-</a:t>
            </a:r>
            <a:r>
              <a:rPr lang="ru-RU" sz="1200" dirty="0" smtClean="0">
                <a:solidFill>
                  <a:schemeClr val="tx2"/>
                </a:solidFill>
              </a:rPr>
              <a:t> 12 </a:t>
            </a:r>
            <a:r>
              <a:rPr lang="ru-RU" sz="1200" dirty="0" err="1" smtClean="0">
                <a:solidFill>
                  <a:schemeClr val="tx2"/>
                </a:solidFill>
              </a:rPr>
              <a:t>pt</a:t>
            </a:r>
            <a:r>
              <a:rPr lang="ru-RU" sz="1200" dirty="0" smtClean="0">
                <a:solidFill>
                  <a:schemeClr val="tx2"/>
                </a:solidFill>
              </a:rPr>
              <a:t>. и оформляем буллитами черного или основного синего цвета.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Форма буллита только круглая. Размер буллита 150%</a:t>
            </a:r>
          </a:p>
          <a:p>
            <a:pPr marL="540000" indent="-144000">
              <a:spcBef>
                <a:spcPts val="600"/>
              </a:spcBef>
              <a:buClr>
                <a:schemeClr val="accent1"/>
              </a:buClr>
              <a:buSzPct val="150000"/>
              <a:buFont typeface="Montserrat" panose="00000500000000000000" pitchFamily="2" charset="-52"/>
              <a:buChar char="-"/>
            </a:pPr>
            <a:r>
              <a:rPr lang="ru-RU" sz="1200" dirty="0" smtClean="0">
                <a:solidFill>
                  <a:schemeClr val="tx2"/>
                </a:solidFill>
              </a:rPr>
              <a:t>Текст списка второго уровня набираем шрифтом </a:t>
            </a:r>
            <a:r>
              <a:rPr lang="ru-RU" sz="1200" dirty="0" err="1" smtClean="0">
                <a:solidFill>
                  <a:schemeClr val="tx2"/>
                </a:solidFill>
              </a:rPr>
              <a:t>montserrat</a:t>
            </a:r>
            <a:r>
              <a:rPr lang="ru-RU" sz="1200" dirty="0" smtClean="0">
                <a:solidFill>
                  <a:schemeClr val="tx2"/>
                </a:solidFill>
              </a:rPr>
              <a:t> нормального начертания 10 или 12 </a:t>
            </a:r>
            <a:r>
              <a:rPr lang="ru-RU" sz="1200" dirty="0" err="1" smtClean="0">
                <a:solidFill>
                  <a:schemeClr val="tx2"/>
                </a:solidFill>
              </a:rPr>
              <a:t>pt</a:t>
            </a:r>
            <a:r>
              <a:rPr lang="ru-RU" sz="1200" dirty="0" smtClean="0">
                <a:solidFill>
                  <a:schemeClr val="tx2"/>
                </a:solidFill>
              </a:rPr>
              <a:t>. и оформляем буллитами черного или основного синего цвета.</a:t>
            </a:r>
          </a:p>
          <a:p>
            <a:pPr marL="540000" indent="-144000">
              <a:spcBef>
                <a:spcPts val="600"/>
              </a:spcBef>
              <a:buClr>
                <a:schemeClr val="accent1"/>
              </a:buClr>
              <a:buSzPct val="150000"/>
              <a:buFont typeface="Montserrat" panose="00000500000000000000" pitchFamily="2" charset="-52"/>
              <a:buChar char="-"/>
            </a:pPr>
            <a:r>
              <a:rPr lang="ru-RU" sz="1200" dirty="0" smtClean="0">
                <a:solidFill>
                  <a:schemeClr val="tx2"/>
                </a:solidFill>
              </a:rPr>
              <a:t>Форма буллита дефис. Размер буллита 100%. Отступ перед текстом 1,5; выступ первой строки 0,4</a:t>
            </a:r>
          </a:p>
          <a:p>
            <a:pPr marL="540000" indent="-144000">
              <a:spcBef>
                <a:spcPts val="600"/>
              </a:spcBef>
              <a:buClr>
                <a:schemeClr val="accent1"/>
              </a:buClr>
              <a:buSzPct val="150000"/>
              <a:buFont typeface="Montserrat" panose="00000500000000000000" pitchFamily="2" charset="-52"/>
              <a:buChar char="-"/>
            </a:pPr>
            <a:r>
              <a:rPr lang="ru-RU" sz="1200" dirty="0" smtClean="0">
                <a:solidFill>
                  <a:schemeClr val="tx2"/>
                </a:solidFill>
              </a:rPr>
              <a:t>Отступ  перед абзацем 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6"/>
                    </a14:imgEffect>
                    <a14:imgEffect>
                      <a14:brightnessContrast bright="-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8" t="3211" r="3964" b="572"/>
          <a:stretch/>
        </p:blipFill>
        <p:spPr>
          <a:xfrm>
            <a:off x="0" y="2161338"/>
            <a:ext cx="4692429" cy="2840507"/>
          </a:xfrm>
          <a:prstGeom prst="rect">
            <a:avLst/>
          </a:prstGeom>
        </p:spPr>
      </p:pic>
      <p:sp>
        <p:nvSpPr>
          <p:cNvPr id="18" name="Freeform 7"/>
          <p:cNvSpPr>
            <a:spLocks/>
          </p:cNvSpPr>
          <p:nvPr/>
        </p:nvSpPr>
        <p:spPr bwMode="auto">
          <a:xfrm rot="5400000">
            <a:off x="3547966" y="3622231"/>
            <a:ext cx="2303578" cy="4167958"/>
          </a:xfrm>
          <a:custGeom>
            <a:avLst/>
            <a:gdLst>
              <a:gd name="T0" fmla="*/ 747 w 1563"/>
              <a:gd name="T1" fmla="*/ 1413 h 2828"/>
              <a:gd name="T2" fmla="*/ 749 w 1563"/>
              <a:gd name="T3" fmla="*/ 1443 h 2828"/>
              <a:gd name="T4" fmla="*/ 755 w 1563"/>
              <a:gd name="T5" fmla="*/ 1499 h 2828"/>
              <a:gd name="T6" fmla="*/ 767 w 1563"/>
              <a:gd name="T7" fmla="*/ 1549 h 2828"/>
              <a:gd name="T8" fmla="*/ 787 w 1563"/>
              <a:gd name="T9" fmla="*/ 1595 h 2828"/>
              <a:gd name="T10" fmla="*/ 815 w 1563"/>
              <a:gd name="T11" fmla="*/ 1637 h 2828"/>
              <a:gd name="T12" fmla="*/ 849 w 1563"/>
              <a:gd name="T13" fmla="*/ 1677 h 2828"/>
              <a:gd name="T14" fmla="*/ 889 w 1563"/>
              <a:gd name="T15" fmla="*/ 1713 h 2828"/>
              <a:gd name="T16" fmla="*/ 937 w 1563"/>
              <a:gd name="T17" fmla="*/ 1745 h 2828"/>
              <a:gd name="T18" fmla="*/ 1563 w 1563"/>
              <a:gd name="T19" fmla="*/ 2001 h 2828"/>
              <a:gd name="T20" fmla="*/ 669 w 1563"/>
              <a:gd name="T21" fmla="*/ 2447 h 2828"/>
              <a:gd name="T22" fmla="*/ 639 w 1563"/>
              <a:gd name="T23" fmla="*/ 2435 h 2828"/>
              <a:gd name="T24" fmla="*/ 565 w 1563"/>
              <a:gd name="T25" fmla="*/ 2393 h 2828"/>
              <a:gd name="T26" fmla="*/ 493 w 1563"/>
              <a:gd name="T27" fmla="*/ 2349 h 2828"/>
              <a:gd name="T28" fmla="*/ 427 w 1563"/>
              <a:gd name="T29" fmla="*/ 2301 h 2828"/>
              <a:gd name="T30" fmla="*/ 366 w 1563"/>
              <a:gd name="T31" fmla="*/ 2251 h 2828"/>
              <a:gd name="T32" fmla="*/ 310 w 1563"/>
              <a:gd name="T33" fmla="*/ 2195 h 2828"/>
              <a:gd name="T34" fmla="*/ 256 w 1563"/>
              <a:gd name="T35" fmla="*/ 2139 h 2828"/>
              <a:gd name="T36" fmla="*/ 208 w 1563"/>
              <a:gd name="T37" fmla="*/ 2077 h 2828"/>
              <a:gd name="T38" fmla="*/ 166 w 1563"/>
              <a:gd name="T39" fmla="*/ 2015 h 2828"/>
              <a:gd name="T40" fmla="*/ 128 w 1563"/>
              <a:gd name="T41" fmla="*/ 1949 h 2828"/>
              <a:gd name="T42" fmla="*/ 94 w 1563"/>
              <a:gd name="T43" fmla="*/ 1879 h 2828"/>
              <a:gd name="T44" fmla="*/ 66 w 1563"/>
              <a:gd name="T45" fmla="*/ 1807 h 2828"/>
              <a:gd name="T46" fmla="*/ 42 w 1563"/>
              <a:gd name="T47" fmla="*/ 1733 h 2828"/>
              <a:gd name="T48" fmla="*/ 24 w 1563"/>
              <a:gd name="T49" fmla="*/ 1657 h 2828"/>
              <a:gd name="T50" fmla="*/ 10 w 1563"/>
              <a:gd name="T51" fmla="*/ 1579 h 2828"/>
              <a:gd name="T52" fmla="*/ 2 w 1563"/>
              <a:gd name="T53" fmla="*/ 1497 h 2828"/>
              <a:gd name="T54" fmla="*/ 0 w 1563"/>
              <a:gd name="T55" fmla="*/ 1413 h 2828"/>
              <a:gd name="T56" fmla="*/ 0 w 1563"/>
              <a:gd name="T57" fmla="*/ 1413 h 2828"/>
              <a:gd name="T58" fmla="*/ 2 w 1563"/>
              <a:gd name="T59" fmla="*/ 1329 h 2828"/>
              <a:gd name="T60" fmla="*/ 10 w 1563"/>
              <a:gd name="T61" fmla="*/ 1249 h 2828"/>
              <a:gd name="T62" fmla="*/ 24 w 1563"/>
              <a:gd name="T63" fmla="*/ 1169 h 2828"/>
              <a:gd name="T64" fmla="*/ 42 w 1563"/>
              <a:gd name="T65" fmla="*/ 1093 h 2828"/>
              <a:gd name="T66" fmla="*/ 66 w 1563"/>
              <a:gd name="T67" fmla="*/ 1019 h 2828"/>
              <a:gd name="T68" fmla="*/ 94 w 1563"/>
              <a:gd name="T69" fmla="*/ 947 h 2828"/>
              <a:gd name="T70" fmla="*/ 128 w 1563"/>
              <a:gd name="T71" fmla="*/ 880 h 2828"/>
              <a:gd name="T72" fmla="*/ 166 w 1563"/>
              <a:gd name="T73" fmla="*/ 814 h 2828"/>
              <a:gd name="T74" fmla="*/ 208 w 1563"/>
              <a:gd name="T75" fmla="*/ 750 h 2828"/>
              <a:gd name="T76" fmla="*/ 256 w 1563"/>
              <a:gd name="T77" fmla="*/ 690 h 2828"/>
              <a:gd name="T78" fmla="*/ 310 w 1563"/>
              <a:gd name="T79" fmla="*/ 632 h 2828"/>
              <a:gd name="T80" fmla="*/ 366 w 1563"/>
              <a:gd name="T81" fmla="*/ 578 h 2828"/>
              <a:gd name="T82" fmla="*/ 427 w 1563"/>
              <a:gd name="T83" fmla="*/ 528 h 2828"/>
              <a:gd name="T84" fmla="*/ 493 w 1563"/>
              <a:gd name="T85" fmla="*/ 480 h 2828"/>
              <a:gd name="T86" fmla="*/ 565 w 1563"/>
              <a:gd name="T87" fmla="*/ 434 h 2828"/>
              <a:gd name="T88" fmla="*/ 639 w 1563"/>
              <a:gd name="T89" fmla="*/ 394 h 2828"/>
              <a:gd name="T90" fmla="*/ 1563 w 1563"/>
              <a:gd name="T91" fmla="*/ 826 h 2828"/>
              <a:gd name="T92" fmla="*/ 965 w 1563"/>
              <a:gd name="T93" fmla="*/ 1067 h 2828"/>
              <a:gd name="T94" fmla="*/ 913 w 1563"/>
              <a:gd name="T95" fmla="*/ 1099 h 2828"/>
              <a:gd name="T96" fmla="*/ 867 w 1563"/>
              <a:gd name="T97" fmla="*/ 1133 h 2828"/>
              <a:gd name="T98" fmla="*/ 831 w 1563"/>
              <a:gd name="T99" fmla="*/ 1169 h 2828"/>
              <a:gd name="T100" fmla="*/ 801 w 1563"/>
              <a:gd name="T101" fmla="*/ 1211 h 2828"/>
              <a:gd name="T102" fmla="*/ 777 w 1563"/>
              <a:gd name="T103" fmla="*/ 1255 h 2828"/>
              <a:gd name="T104" fmla="*/ 761 w 1563"/>
              <a:gd name="T105" fmla="*/ 1303 h 2828"/>
              <a:gd name="T106" fmla="*/ 751 w 1563"/>
              <a:gd name="T107" fmla="*/ 1355 h 2828"/>
              <a:gd name="T108" fmla="*/ 747 w 1563"/>
              <a:gd name="T109" fmla="*/ 1413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3" h="2828">
                <a:moveTo>
                  <a:pt x="747" y="1413"/>
                </a:moveTo>
                <a:lnTo>
                  <a:pt x="747" y="1413"/>
                </a:lnTo>
                <a:lnTo>
                  <a:pt x="747" y="1413"/>
                </a:lnTo>
                <a:lnTo>
                  <a:pt x="749" y="1443"/>
                </a:lnTo>
                <a:lnTo>
                  <a:pt x="751" y="1471"/>
                </a:lnTo>
                <a:lnTo>
                  <a:pt x="755" y="1499"/>
                </a:lnTo>
                <a:lnTo>
                  <a:pt x="761" y="1525"/>
                </a:lnTo>
                <a:lnTo>
                  <a:pt x="767" y="1549"/>
                </a:lnTo>
                <a:lnTo>
                  <a:pt x="777" y="1573"/>
                </a:lnTo>
                <a:lnTo>
                  <a:pt x="787" y="1595"/>
                </a:lnTo>
                <a:lnTo>
                  <a:pt x="801" y="1617"/>
                </a:lnTo>
                <a:lnTo>
                  <a:pt x="815" y="1637"/>
                </a:lnTo>
                <a:lnTo>
                  <a:pt x="831" y="1657"/>
                </a:lnTo>
                <a:lnTo>
                  <a:pt x="849" y="1677"/>
                </a:lnTo>
                <a:lnTo>
                  <a:pt x="867" y="1695"/>
                </a:lnTo>
                <a:lnTo>
                  <a:pt x="889" y="1713"/>
                </a:lnTo>
                <a:lnTo>
                  <a:pt x="913" y="1729"/>
                </a:lnTo>
                <a:lnTo>
                  <a:pt x="937" y="1745"/>
                </a:lnTo>
                <a:lnTo>
                  <a:pt x="965" y="1761"/>
                </a:lnTo>
                <a:lnTo>
                  <a:pt x="1563" y="2001"/>
                </a:lnTo>
                <a:lnTo>
                  <a:pt x="1563" y="2828"/>
                </a:lnTo>
                <a:lnTo>
                  <a:pt x="669" y="2447"/>
                </a:lnTo>
                <a:lnTo>
                  <a:pt x="639" y="2435"/>
                </a:lnTo>
                <a:lnTo>
                  <a:pt x="639" y="2435"/>
                </a:lnTo>
                <a:lnTo>
                  <a:pt x="601" y="2415"/>
                </a:lnTo>
                <a:lnTo>
                  <a:pt x="565" y="2393"/>
                </a:lnTo>
                <a:lnTo>
                  <a:pt x="529" y="2373"/>
                </a:lnTo>
                <a:lnTo>
                  <a:pt x="493" y="2349"/>
                </a:lnTo>
                <a:lnTo>
                  <a:pt x="459" y="2325"/>
                </a:lnTo>
                <a:lnTo>
                  <a:pt x="427" y="2301"/>
                </a:lnTo>
                <a:lnTo>
                  <a:pt x="395" y="2277"/>
                </a:lnTo>
                <a:lnTo>
                  <a:pt x="366" y="2251"/>
                </a:lnTo>
                <a:lnTo>
                  <a:pt x="338" y="2223"/>
                </a:lnTo>
                <a:lnTo>
                  <a:pt x="310" y="2195"/>
                </a:lnTo>
                <a:lnTo>
                  <a:pt x="282" y="2167"/>
                </a:lnTo>
                <a:lnTo>
                  <a:pt x="256" y="2139"/>
                </a:lnTo>
                <a:lnTo>
                  <a:pt x="232" y="2109"/>
                </a:lnTo>
                <a:lnTo>
                  <a:pt x="208" y="2077"/>
                </a:lnTo>
                <a:lnTo>
                  <a:pt x="186" y="2047"/>
                </a:lnTo>
                <a:lnTo>
                  <a:pt x="166" y="2015"/>
                </a:lnTo>
                <a:lnTo>
                  <a:pt x="146" y="1981"/>
                </a:lnTo>
                <a:lnTo>
                  <a:pt x="128" y="1949"/>
                </a:lnTo>
                <a:lnTo>
                  <a:pt x="110" y="1915"/>
                </a:lnTo>
                <a:lnTo>
                  <a:pt x="94" y="1879"/>
                </a:lnTo>
                <a:lnTo>
                  <a:pt x="80" y="1843"/>
                </a:lnTo>
                <a:lnTo>
                  <a:pt x="66" y="1807"/>
                </a:lnTo>
                <a:lnTo>
                  <a:pt x="54" y="1771"/>
                </a:lnTo>
                <a:lnTo>
                  <a:pt x="42" y="1733"/>
                </a:lnTo>
                <a:lnTo>
                  <a:pt x="32" y="1695"/>
                </a:lnTo>
                <a:lnTo>
                  <a:pt x="24" y="1657"/>
                </a:lnTo>
                <a:lnTo>
                  <a:pt x="16" y="1617"/>
                </a:lnTo>
                <a:lnTo>
                  <a:pt x="10" y="1579"/>
                </a:lnTo>
                <a:lnTo>
                  <a:pt x="6" y="1537"/>
                </a:lnTo>
                <a:lnTo>
                  <a:pt x="2" y="1497"/>
                </a:lnTo>
                <a:lnTo>
                  <a:pt x="0" y="1455"/>
                </a:lnTo>
                <a:lnTo>
                  <a:pt x="0" y="1413"/>
                </a:lnTo>
                <a:lnTo>
                  <a:pt x="0" y="1413"/>
                </a:lnTo>
                <a:lnTo>
                  <a:pt x="0" y="1413"/>
                </a:lnTo>
                <a:lnTo>
                  <a:pt x="0" y="1371"/>
                </a:lnTo>
                <a:lnTo>
                  <a:pt x="2" y="1329"/>
                </a:lnTo>
                <a:lnTo>
                  <a:pt x="6" y="1289"/>
                </a:lnTo>
                <a:lnTo>
                  <a:pt x="10" y="1249"/>
                </a:lnTo>
                <a:lnTo>
                  <a:pt x="16" y="1209"/>
                </a:lnTo>
                <a:lnTo>
                  <a:pt x="24" y="1169"/>
                </a:lnTo>
                <a:lnTo>
                  <a:pt x="32" y="1131"/>
                </a:lnTo>
                <a:lnTo>
                  <a:pt x="42" y="1093"/>
                </a:lnTo>
                <a:lnTo>
                  <a:pt x="54" y="1055"/>
                </a:lnTo>
                <a:lnTo>
                  <a:pt x="66" y="1019"/>
                </a:lnTo>
                <a:lnTo>
                  <a:pt x="80" y="983"/>
                </a:lnTo>
                <a:lnTo>
                  <a:pt x="94" y="947"/>
                </a:lnTo>
                <a:lnTo>
                  <a:pt x="110" y="914"/>
                </a:lnTo>
                <a:lnTo>
                  <a:pt x="128" y="880"/>
                </a:lnTo>
                <a:lnTo>
                  <a:pt x="146" y="846"/>
                </a:lnTo>
                <a:lnTo>
                  <a:pt x="166" y="814"/>
                </a:lnTo>
                <a:lnTo>
                  <a:pt x="186" y="782"/>
                </a:lnTo>
                <a:lnTo>
                  <a:pt x="208" y="750"/>
                </a:lnTo>
                <a:lnTo>
                  <a:pt x="232" y="720"/>
                </a:lnTo>
                <a:lnTo>
                  <a:pt x="256" y="690"/>
                </a:lnTo>
                <a:lnTo>
                  <a:pt x="282" y="660"/>
                </a:lnTo>
                <a:lnTo>
                  <a:pt x="310" y="632"/>
                </a:lnTo>
                <a:lnTo>
                  <a:pt x="338" y="604"/>
                </a:lnTo>
                <a:lnTo>
                  <a:pt x="366" y="578"/>
                </a:lnTo>
                <a:lnTo>
                  <a:pt x="397" y="552"/>
                </a:lnTo>
                <a:lnTo>
                  <a:pt x="427" y="528"/>
                </a:lnTo>
                <a:lnTo>
                  <a:pt x="461" y="502"/>
                </a:lnTo>
                <a:lnTo>
                  <a:pt x="493" y="480"/>
                </a:lnTo>
                <a:lnTo>
                  <a:pt x="529" y="456"/>
                </a:lnTo>
                <a:lnTo>
                  <a:pt x="565" y="434"/>
                </a:lnTo>
                <a:lnTo>
                  <a:pt x="601" y="414"/>
                </a:lnTo>
                <a:lnTo>
                  <a:pt x="639" y="394"/>
                </a:lnTo>
                <a:lnTo>
                  <a:pt x="1563" y="0"/>
                </a:lnTo>
                <a:lnTo>
                  <a:pt x="1563" y="826"/>
                </a:lnTo>
                <a:lnTo>
                  <a:pt x="965" y="1067"/>
                </a:lnTo>
                <a:lnTo>
                  <a:pt x="965" y="1067"/>
                </a:lnTo>
                <a:lnTo>
                  <a:pt x="937" y="1083"/>
                </a:lnTo>
                <a:lnTo>
                  <a:pt x="913" y="1099"/>
                </a:lnTo>
                <a:lnTo>
                  <a:pt x="889" y="1115"/>
                </a:lnTo>
                <a:lnTo>
                  <a:pt x="867" y="1133"/>
                </a:lnTo>
                <a:lnTo>
                  <a:pt x="849" y="1151"/>
                </a:lnTo>
                <a:lnTo>
                  <a:pt x="831" y="1169"/>
                </a:lnTo>
                <a:lnTo>
                  <a:pt x="815" y="1189"/>
                </a:lnTo>
                <a:lnTo>
                  <a:pt x="801" y="1211"/>
                </a:lnTo>
                <a:lnTo>
                  <a:pt x="787" y="1233"/>
                </a:lnTo>
                <a:lnTo>
                  <a:pt x="777" y="1255"/>
                </a:lnTo>
                <a:lnTo>
                  <a:pt x="769" y="1279"/>
                </a:lnTo>
                <a:lnTo>
                  <a:pt x="761" y="1303"/>
                </a:lnTo>
                <a:lnTo>
                  <a:pt x="755" y="1329"/>
                </a:lnTo>
                <a:lnTo>
                  <a:pt x="751" y="1355"/>
                </a:lnTo>
                <a:lnTo>
                  <a:pt x="749" y="1383"/>
                </a:lnTo>
                <a:lnTo>
                  <a:pt x="747" y="1413"/>
                </a:lnTo>
                <a:lnTo>
                  <a:pt x="747" y="14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091549" y="5410540"/>
            <a:ext cx="758410" cy="20255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endCxn id="21" idx="1"/>
          </p:cNvCxnSpPr>
          <p:nvPr/>
        </p:nvCxnSpPr>
        <p:spPr>
          <a:xfrm>
            <a:off x="862057" y="3700749"/>
            <a:ext cx="1630470" cy="69632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77677" y="2615742"/>
            <a:ext cx="1606002" cy="16060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2325" y="331192"/>
            <a:ext cx="615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ШРИФТОВЫЕ АКЦЕНТЫ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325" y="1570397"/>
            <a:ext cx="111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  <a:latin typeface="Montserrat Black" panose="00000A00000000000000" pitchFamily="2" charset="-52"/>
              </a:rPr>
              <a:t>48</a:t>
            </a:r>
            <a:endParaRPr lang="ru-RU" sz="1600" b="1" dirty="0">
              <a:solidFill>
                <a:schemeClr val="accent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2527" y="1613846"/>
            <a:ext cx="2035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Montserrat</a:t>
            </a:r>
            <a:r>
              <a:rPr lang="ru-RU" sz="1200" dirty="0"/>
              <a:t> </a:t>
            </a:r>
            <a:r>
              <a:rPr lang="ru-RU" sz="1200" dirty="0" err="1"/>
              <a:t>black</a:t>
            </a:r>
            <a:r>
              <a:rPr lang="ru-RU" sz="1200" dirty="0"/>
              <a:t> </a:t>
            </a:r>
            <a:r>
              <a:rPr lang="ru-RU" sz="1200" dirty="0" smtClean="0"/>
              <a:t>– </a:t>
            </a:r>
            <a:br>
              <a:rPr lang="ru-RU" sz="1200" dirty="0" smtClean="0"/>
            </a:br>
            <a:r>
              <a:rPr lang="ru-RU" sz="1200" dirty="0" smtClean="0"/>
              <a:t>для </a:t>
            </a:r>
            <a:r>
              <a:rPr lang="ru-RU" sz="1200" dirty="0"/>
              <a:t>выделения важный числовых показателей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49992" y="1613846"/>
            <a:ext cx="0" cy="7875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89523" y="1907546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Montserrat Black" panose="00000A00000000000000" pitchFamily="2" charset="-52"/>
              </a:rPr>
              <a:t>pt</a:t>
            </a:r>
            <a:endParaRPr lang="ru-RU" b="1" dirty="0">
              <a:solidFill>
                <a:schemeClr val="accent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34" y="3000924"/>
            <a:ext cx="111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50</a:t>
            </a:r>
            <a:endParaRPr lang="ru-RU" sz="50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5178" y="3331417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Montserrat Black" panose="00000A00000000000000" pitchFamily="2" charset="-52"/>
              </a:rPr>
              <a:t>pt</a:t>
            </a:r>
            <a:endParaRPr lang="ru-RU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2526" y="2959917"/>
            <a:ext cx="2223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Размер акцентного  шрифта может быть увеличен или уменьшен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92527" y="4073907"/>
            <a:ext cx="203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Цвет плашки - любой цвет из палитры СамГМУ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95250" y="5175126"/>
            <a:ext cx="349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Для выделения </a:t>
            </a:r>
            <a:r>
              <a:rPr lang="ru-RU" sz="1200" dirty="0" smtClean="0"/>
              <a:t>внутри </a:t>
            </a:r>
            <a:r>
              <a:rPr lang="ru-RU" sz="1200" dirty="0"/>
              <a:t>текста можно </a:t>
            </a:r>
            <a:r>
              <a:rPr lang="ru-RU" sz="1200" dirty="0" smtClean="0"/>
              <a:t>использовать  </a:t>
            </a:r>
            <a:r>
              <a:rPr lang="ru-RU" sz="1200" b="1" dirty="0">
                <a:solidFill>
                  <a:schemeClr val="bg1"/>
                </a:solidFill>
              </a:rPr>
              <a:t>плашки</a:t>
            </a: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dirty="0" smtClean="0"/>
              <a:t>и  </a:t>
            </a:r>
            <a:r>
              <a:rPr lang="ru-RU" sz="1200" b="1" dirty="0" smtClean="0"/>
              <a:t>полужирное</a:t>
            </a:r>
            <a:r>
              <a:rPr lang="ru-RU" sz="1200" dirty="0" smtClean="0"/>
              <a:t> </a:t>
            </a:r>
            <a:r>
              <a:rPr lang="ru-RU" sz="1200" dirty="0"/>
              <a:t>начертание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5891" y="2006835"/>
            <a:ext cx="3049548" cy="304954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5373160" y="1882479"/>
            <a:ext cx="2952703" cy="295270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7995729" y="4048911"/>
            <a:ext cx="4033838" cy="2814638"/>
          </a:xfrm>
          <a:custGeom>
            <a:avLst/>
            <a:gdLst>
              <a:gd name="T0" fmla="*/ 1741 w 2541"/>
              <a:gd name="T1" fmla="*/ 1773 h 1773"/>
              <a:gd name="T2" fmla="*/ 1739 w 2541"/>
              <a:gd name="T3" fmla="*/ 1697 h 1773"/>
              <a:gd name="T4" fmla="*/ 1733 w 2541"/>
              <a:gd name="T5" fmla="*/ 1633 h 1773"/>
              <a:gd name="T6" fmla="*/ 1721 w 2541"/>
              <a:gd name="T7" fmla="*/ 1581 h 1773"/>
              <a:gd name="T8" fmla="*/ 1705 w 2541"/>
              <a:gd name="T9" fmla="*/ 1539 h 1773"/>
              <a:gd name="T10" fmla="*/ 1685 w 2541"/>
              <a:gd name="T11" fmla="*/ 1503 h 1773"/>
              <a:gd name="T12" fmla="*/ 1659 w 2541"/>
              <a:gd name="T13" fmla="*/ 1475 h 1773"/>
              <a:gd name="T14" fmla="*/ 1627 w 2541"/>
              <a:gd name="T15" fmla="*/ 1451 h 1773"/>
              <a:gd name="T16" fmla="*/ 668 w 2541"/>
              <a:gd name="T17" fmla="*/ 1035 h 1773"/>
              <a:gd name="T18" fmla="*/ 640 w 2541"/>
              <a:gd name="T19" fmla="*/ 1023 h 1773"/>
              <a:gd name="T20" fmla="*/ 566 w 2541"/>
              <a:gd name="T21" fmla="*/ 981 h 1773"/>
              <a:gd name="T22" fmla="*/ 494 w 2541"/>
              <a:gd name="T23" fmla="*/ 937 h 1773"/>
              <a:gd name="T24" fmla="*/ 428 w 2541"/>
              <a:gd name="T25" fmla="*/ 889 h 1773"/>
              <a:gd name="T26" fmla="*/ 366 w 2541"/>
              <a:gd name="T27" fmla="*/ 837 h 1773"/>
              <a:gd name="T28" fmla="*/ 308 w 2541"/>
              <a:gd name="T29" fmla="*/ 784 h 1773"/>
              <a:gd name="T30" fmla="*/ 256 w 2541"/>
              <a:gd name="T31" fmla="*/ 726 h 1773"/>
              <a:gd name="T32" fmla="*/ 208 w 2541"/>
              <a:gd name="T33" fmla="*/ 666 h 1773"/>
              <a:gd name="T34" fmla="*/ 164 w 2541"/>
              <a:gd name="T35" fmla="*/ 602 h 1773"/>
              <a:gd name="T36" fmla="*/ 126 w 2541"/>
              <a:gd name="T37" fmla="*/ 536 h 1773"/>
              <a:gd name="T38" fmla="*/ 94 w 2541"/>
              <a:gd name="T39" fmla="*/ 468 h 1773"/>
              <a:gd name="T40" fmla="*/ 64 w 2541"/>
              <a:gd name="T41" fmla="*/ 396 h 1773"/>
              <a:gd name="T42" fmla="*/ 42 w 2541"/>
              <a:gd name="T43" fmla="*/ 322 h 1773"/>
              <a:gd name="T44" fmla="*/ 24 w 2541"/>
              <a:gd name="T45" fmla="*/ 246 h 1773"/>
              <a:gd name="T46" fmla="*/ 10 w 2541"/>
              <a:gd name="T47" fmla="*/ 166 h 1773"/>
              <a:gd name="T48" fmla="*/ 2 w 2541"/>
              <a:gd name="T49" fmla="*/ 86 h 1773"/>
              <a:gd name="T50" fmla="*/ 0 w 2541"/>
              <a:gd name="T51" fmla="*/ 2 h 1773"/>
              <a:gd name="T52" fmla="*/ 748 w 2541"/>
              <a:gd name="T53" fmla="*/ 0 h 1773"/>
              <a:gd name="T54" fmla="*/ 748 w 2541"/>
              <a:gd name="T55" fmla="*/ 2 h 1773"/>
              <a:gd name="T56" fmla="*/ 752 w 2541"/>
              <a:gd name="T57" fmla="*/ 60 h 1773"/>
              <a:gd name="T58" fmla="*/ 762 w 2541"/>
              <a:gd name="T59" fmla="*/ 112 h 1773"/>
              <a:gd name="T60" fmla="*/ 778 w 2541"/>
              <a:gd name="T61" fmla="*/ 160 h 1773"/>
              <a:gd name="T62" fmla="*/ 800 w 2541"/>
              <a:gd name="T63" fmla="*/ 206 h 1773"/>
              <a:gd name="T64" fmla="*/ 830 w 2541"/>
              <a:gd name="T65" fmla="*/ 246 h 1773"/>
              <a:gd name="T66" fmla="*/ 868 w 2541"/>
              <a:gd name="T67" fmla="*/ 284 h 1773"/>
              <a:gd name="T68" fmla="*/ 914 w 2541"/>
              <a:gd name="T69" fmla="*/ 318 h 1773"/>
              <a:gd name="T70" fmla="*/ 966 w 2541"/>
              <a:gd name="T71" fmla="*/ 348 h 1773"/>
              <a:gd name="T72" fmla="*/ 1967 w 2541"/>
              <a:gd name="T73" fmla="*/ 754 h 1773"/>
              <a:gd name="T74" fmla="*/ 2019 w 2541"/>
              <a:gd name="T75" fmla="*/ 782 h 1773"/>
              <a:gd name="T76" fmla="*/ 2113 w 2541"/>
              <a:gd name="T77" fmla="*/ 841 h 1773"/>
              <a:gd name="T78" fmla="*/ 2195 w 2541"/>
              <a:gd name="T79" fmla="*/ 907 h 1773"/>
              <a:gd name="T80" fmla="*/ 2267 w 2541"/>
              <a:gd name="T81" fmla="*/ 975 h 1773"/>
              <a:gd name="T82" fmla="*/ 2327 w 2541"/>
              <a:gd name="T83" fmla="*/ 1047 h 1773"/>
              <a:gd name="T84" fmla="*/ 2379 w 2541"/>
              <a:gd name="T85" fmla="*/ 1119 h 1773"/>
              <a:gd name="T86" fmla="*/ 2421 w 2541"/>
              <a:gd name="T87" fmla="*/ 1193 h 1773"/>
              <a:gd name="T88" fmla="*/ 2455 w 2541"/>
              <a:gd name="T89" fmla="*/ 1269 h 1773"/>
              <a:gd name="T90" fmla="*/ 2481 w 2541"/>
              <a:gd name="T91" fmla="*/ 1341 h 1773"/>
              <a:gd name="T92" fmla="*/ 2503 w 2541"/>
              <a:gd name="T93" fmla="*/ 1413 h 1773"/>
              <a:gd name="T94" fmla="*/ 2523 w 2541"/>
              <a:gd name="T95" fmla="*/ 1515 h 1773"/>
              <a:gd name="T96" fmla="*/ 2537 w 2541"/>
              <a:gd name="T97" fmla="*/ 1637 h 1773"/>
              <a:gd name="T98" fmla="*/ 2541 w 2541"/>
              <a:gd name="T99" fmla="*/ 1773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41" h="1773">
                <a:moveTo>
                  <a:pt x="2541" y="1773"/>
                </a:moveTo>
                <a:lnTo>
                  <a:pt x="1741" y="1773"/>
                </a:lnTo>
                <a:lnTo>
                  <a:pt x="1741" y="1773"/>
                </a:lnTo>
                <a:lnTo>
                  <a:pt x="1739" y="1697"/>
                </a:lnTo>
                <a:lnTo>
                  <a:pt x="1737" y="1663"/>
                </a:lnTo>
                <a:lnTo>
                  <a:pt x="1733" y="1633"/>
                </a:lnTo>
                <a:lnTo>
                  <a:pt x="1727" y="1607"/>
                </a:lnTo>
                <a:lnTo>
                  <a:pt x="1721" y="1581"/>
                </a:lnTo>
                <a:lnTo>
                  <a:pt x="1715" y="1559"/>
                </a:lnTo>
                <a:lnTo>
                  <a:pt x="1705" y="1539"/>
                </a:lnTo>
                <a:lnTo>
                  <a:pt x="1695" y="1521"/>
                </a:lnTo>
                <a:lnTo>
                  <a:pt x="1685" y="1503"/>
                </a:lnTo>
                <a:lnTo>
                  <a:pt x="1673" y="1489"/>
                </a:lnTo>
                <a:lnTo>
                  <a:pt x="1659" y="1475"/>
                </a:lnTo>
                <a:lnTo>
                  <a:pt x="1643" y="1463"/>
                </a:lnTo>
                <a:lnTo>
                  <a:pt x="1627" y="1451"/>
                </a:lnTo>
                <a:lnTo>
                  <a:pt x="1589" y="1429"/>
                </a:lnTo>
                <a:lnTo>
                  <a:pt x="668" y="1035"/>
                </a:lnTo>
                <a:lnTo>
                  <a:pt x="640" y="1023"/>
                </a:lnTo>
                <a:lnTo>
                  <a:pt x="640" y="1023"/>
                </a:lnTo>
                <a:lnTo>
                  <a:pt x="602" y="1003"/>
                </a:lnTo>
                <a:lnTo>
                  <a:pt x="566" y="981"/>
                </a:lnTo>
                <a:lnTo>
                  <a:pt x="530" y="959"/>
                </a:lnTo>
                <a:lnTo>
                  <a:pt x="494" y="937"/>
                </a:lnTo>
                <a:lnTo>
                  <a:pt x="460" y="913"/>
                </a:lnTo>
                <a:lnTo>
                  <a:pt x="428" y="889"/>
                </a:lnTo>
                <a:lnTo>
                  <a:pt x="396" y="863"/>
                </a:lnTo>
                <a:lnTo>
                  <a:pt x="366" y="837"/>
                </a:lnTo>
                <a:lnTo>
                  <a:pt x="336" y="812"/>
                </a:lnTo>
                <a:lnTo>
                  <a:pt x="308" y="784"/>
                </a:lnTo>
                <a:lnTo>
                  <a:pt x="282" y="756"/>
                </a:lnTo>
                <a:lnTo>
                  <a:pt x="256" y="726"/>
                </a:lnTo>
                <a:lnTo>
                  <a:pt x="232" y="696"/>
                </a:lnTo>
                <a:lnTo>
                  <a:pt x="208" y="666"/>
                </a:lnTo>
                <a:lnTo>
                  <a:pt x="186" y="634"/>
                </a:lnTo>
                <a:lnTo>
                  <a:pt x="164" y="602"/>
                </a:lnTo>
                <a:lnTo>
                  <a:pt x="146" y="570"/>
                </a:lnTo>
                <a:lnTo>
                  <a:pt x="126" y="536"/>
                </a:lnTo>
                <a:lnTo>
                  <a:pt x="110" y="502"/>
                </a:lnTo>
                <a:lnTo>
                  <a:pt x="94" y="468"/>
                </a:lnTo>
                <a:lnTo>
                  <a:pt x="78" y="432"/>
                </a:lnTo>
                <a:lnTo>
                  <a:pt x="64" y="396"/>
                </a:lnTo>
                <a:lnTo>
                  <a:pt x="52" y="360"/>
                </a:lnTo>
                <a:lnTo>
                  <a:pt x="42" y="322"/>
                </a:lnTo>
                <a:lnTo>
                  <a:pt x="32" y="284"/>
                </a:lnTo>
                <a:lnTo>
                  <a:pt x="24" y="246"/>
                </a:lnTo>
                <a:lnTo>
                  <a:pt x="16" y="206"/>
                </a:lnTo>
                <a:lnTo>
                  <a:pt x="10" y="166"/>
                </a:lnTo>
                <a:lnTo>
                  <a:pt x="6" y="126"/>
                </a:lnTo>
                <a:lnTo>
                  <a:pt x="2" y="86"/>
                </a:lnTo>
                <a:lnTo>
                  <a:pt x="0" y="44"/>
                </a:lnTo>
                <a:lnTo>
                  <a:pt x="0" y="2"/>
                </a:lnTo>
                <a:lnTo>
                  <a:pt x="0" y="0"/>
                </a:lnTo>
                <a:lnTo>
                  <a:pt x="748" y="0"/>
                </a:lnTo>
                <a:lnTo>
                  <a:pt x="748" y="2"/>
                </a:lnTo>
                <a:lnTo>
                  <a:pt x="748" y="2"/>
                </a:lnTo>
                <a:lnTo>
                  <a:pt x="748" y="32"/>
                </a:lnTo>
                <a:lnTo>
                  <a:pt x="752" y="60"/>
                </a:lnTo>
                <a:lnTo>
                  <a:pt x="756" y="86"/>
                </a:lnTo>
                <a:lnTo>
                  <a:pt x="762" y="112"/>
                </a:lnTo>
                <a:lnTo>
                  <a:pt x="768" y="138"/>
                </a:lnTo>
                <a:lnTo>
                  <a:pt x="778" y="160"/>
                </a:lnTo>
                <a:lnTo>
                  <a:pt x="788" y="184"/>
                </a:lnTo>
                <a:lnTo>
                  <a:pt x="800" y="206"/>
                </a:lnTo>
                <a:lnTo>
                  <a:pt x="814" y="226"/>
                </a:lnTo>
                <a:lnTo>
                  <a:pt x="830" y="246"/>
                </a:lnTo>
                <a:lnTo>
                  <a:pt x="848" y="264"/>
                </a:lnTo>
                <a:lnTo>
                  <a:pt x="868" y="284"/>
                </a:lnTo>
                <a:lnTo>
                  <a:pt x="890" y="300"/>
                </a:lnTo>
                <a:lnTo>
                  <a:pt x="914" y="318"/>
                </a:lnTo>
                <a:lnTo>
                  <a:pt x="938" y="334"/>
                </a:lnTo>
                <a:lnTo>
                  <a:pt x="966" y="348"/>
                </a:lnTo>
                <a:lnTo>
                  <a:pt x="1937" y="742"/>
                </a:lnTo>
                <a:lnTo>
                  <a:pt x="1967" y="754"/>
                </a:lnTo>
                <a:lnTo>
                  <a:pt x="1967" y="754"/>
                </a:lnTo>
                <a:lnTo>
                  <a:pt x="2019" y="782"/>
                </a:lnTo>
                <a:lnTo>
                  <a:pt x="2067" y="812"/>
                </a:lnTo>
                <a:lnTo>
                  <a:pt x="2113" y="841"/>
                </a:lnTo>
                <a:lnTo>
                  <a:pt x="2155" y="873"/>
                </a:lnTo>
                <a:lnTo>
                  <a:pt x="2195" y="907"/>
                </a:lnTo>
                <a:lnTo>
                  <a:pt x="2233" y="941"/>
                </a:lnTo>
                <a:lnTo>
                  <a:pt x="2267" y="975"/>
                </a:lnTo>
                <a:lnTo>
                  <a:pt x="2299" y="1011"/>
                </a:lnTo>
                <a:lnTo>
                  <a:pt x="2327" y="1047"/>
                </a:lnTo>
                <a:lnTo>
                  <a:pt x="2355" y="1083"/>
                </a:lnTo>
                <a:lnTo>
                  <a:pt x="2379" y="1119"/>
                </a:lnTo>
                <a:lnTo>
                  <a:pt x="2401" y="1157"/>
                </a:lnTo>
                <a:lnTo>
                  <a:pt x="2421" y="1193"/>
                </a:lnTo>
                <a:lnTo>
                  <a:pt x="2439" y="1231"/>
                </a:lnTo>
                <a:lnTo>
                  <a:pt x="2455" y="1269"/>
                </a:lnTo>
                <a:lnTo>
                  <a:pt x="2469" y="1305"/>
                </a:lnTo>
                <a:lnTo>
                  <a:pt x="2481" y="1341"/>
                </a:lnTo>
                <a:lnTo>
                  <a:pt x="2493" y="1377"/>
                </a:lnTo>
                <a:lnTo>
                  <a:pt x="2503" y="1413"/>
                </a:lnTo>
                <a:lnTo>
                  <a:pt x="2511" y="1449"/>
                </a:lnTo>
                <a:lnTo>
                  <a:pt x="2523" y="1515"/>
                </a:lnTo>
                <a:lnTo>
                  <a:pt x="2533" y="1579"/>
                </a:lnTo>
                <a:lnTo>
                  <a:pt x="2537" y="1637"/>
                </a:lnTo>
                <a:lnTo>
                  <a:pt x="2539" y="1689"/>
                </a:lnTo>
                <a:lnTo>
                  <a:pt x="2541" y="1773"/>
                </a:lnTo>
                <a:lnTo>
                  <a:pt x="2541" y="177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2325" y="150169"/>
            <a:ext cx="615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ОФОРМЛЕНИЕ ТАБЛИЦ 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ГРАФИКОВ И ДИАГРАММ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5468" y="1836465"/>
            <a:ext cx="510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Для оформления диаграмм и графиков используем шрифт </a:t>
            </a:r>
            <a:r>
              <a:rPr lang="ru-RU" sz="1200" dirty="0" err="1">
                <a:solidFill>
                  <a:schemeClr val="tx2"/>
                </a:solidFill>
              </a:rPr>
              <a:t>Montserrat</a:t>
            </a:r>
            <a:r>
              <a:rPr lang="ru-RU" sz="1200" dirty="0">
                <a:solidFill>
                  <a:schemeClr val="tx2"/>
                </a:solidFill>
              </a:rPr>
              <a:t> 10-12 </a:t>
            </a:r>
            <a:r>
              <a:rPr lang="ru-RU" sz="1200" dirty="0" err="1">
                <a:solidFill>
                  <a:schemeClr val="tx2"/>
                </a:solidFill>
              </a:rPr>
              <a:t>pt</a:t>
            </a:r>
            <a:r>
              <a:rPr lang="ru-RU" sz="1200" dirty="0">
                <a:solidFill>
                  <a:schemeClr val="tx2"/>
                </a:solidFill>
              </a:rPr>
              <a:t> и цвета из фирменной палитры.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5468" y="2663297"/>
            <a:ext cx="379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Не используем тени, объем и сложные многоцветные градиенты.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391306" y="2597870"/>
            <a:ext cx="615794" cy="614738"/>
          </a:xfrm>
          <a:custGeom>
            <a:avLst/>
            <a:gdLst>
              <a:gd name="T0" fmla="*/ 1166 w 1166"/>
              <a:gd name="T1" fmla="*/ 242 h 1164"/>
              <a:gd name="T2" fmla="*/ 925 w 1166"/>
              <a:gd name="T3" fmla="*/ 0 h 1164"/>
              <a:gd name="T4" fmla="*/ 583 w 1166"/>
              <a:gd name="T5" fmla="*/ 340 h 1164"/>
              <a:gd name="T6" fmla="*/ 242 w 1166"/>
              <a:gd name="T7" fmla="*/ 0 h 1164"/>
              <a:gd name="T8" fmla="*/ 0 w 1166"/>
              <a:gd name="T9" fmla="*/ 242 h 1164"/>
              <a:gd name="T10" fmla="*/ 342 w 1166"/>
              <a:gd name="T11" fmla="*/ 582 h 1164"/>
              <a:gd name="T12" fmla="*/ 0 w 1166"/>
              <a:gd name="T13" fmla="*/ 924 h 1164"/>
              <a:gd name="T14" fmla="*/ 242 w 1166"/>
              <a:gd name="T15" fmla="*/ 1164 h 1164"/>
              <a:gd name="T16" fmla="*/ 583 w 1166"/>
              <a:gd name="T17" fmla="*/ 824 h 1164"/>
              <a:gd name="T18" fmla="*/ 925 w 1166"/>
              <a:gd name="T19" fmla="*/ 1164 h 1164"/>
              <a:gd name="T20" fmla="*/ 1166 w 1166"/>
              <a:gd name="T21" fmla="*/ 924 h 1164"/>
              <a:gd name="T22" fmla="*/ 825 w 1166"/>
              <a:gd name="T23" fmla="*/ 582 h 1164"/>
              <a:gd name="T24" fmla="*/ 1166 w 1166"/>
              <a:gd name="T25" fmla="*/ 242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6" h="1164">
                <a:moveTo>
                  <a:pt x="1166" y="242"/>
                </a:moveTo>
                <a:lnTo>
                  <a:pt x="925" y="0"/>
                </a:lnTo>
                <a:lnTo>
                  <a:pt x="583" y="340"/>
                </a:lnTo>
                <a:lnTo>
                  <a:pt x="242" y="0"/>
                </a:lnTo>
                <a:lnTo>
                  <a:pt x="0" y="242"/>
                </a:lnTo>
                <a:lnTo>
                  <a:pt x="342" y="582"/>
                </a:lnTo>
                <a:lnTo>
                  <a:pt x="0" y="924"/>
                </a:lnTo>
                <a:lnTo>
                  <a:pt x="242" y="1164"/>
                </a:lnTo>
                <a:lnTo>
                  <a:pt x="583" y="824"/>
                </a:lnTo>
                <a:lnTo>
                  <a:pt x="925" y="1164"/>
                </a:lnTo>
                <a:lnTo>
                  <a:pt x="1166" y="924"/>
                </a:lnTo>
                <a:lnTo>
                  <a:pt x="825" y="582"/>
                </a:lnTo>
                <a:lnTo>
                  <a:pt x="1166" y="242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91306" y="1799432"/>
            <a:ext cx="754162" cy="564037"/>
          </a:xfrm>
          <a:custGeom>
            <a:avLst/>
            <a:gdLst>
              <a:gd name="T0" fmla="*/ 1188 w 1428"/>
              <a:gd name="T1" fmla="*/ 0 h 1068"/>
              <a:gd name="T2" fmla="*/ 601 w 1428"/>
              <a:gd name="T3" fmla="*/ 586 h 1068"/>
              <a:gd name="T4" fmla="*/ 242 w 1428"/>
              <a:gd name="T5" fmla="*/ 228 h 1068"/>
              <a:gd name="T6" fmla="*/ 0 w 1428"/>
              <a:gd name="T7" fmla="*/ 468 h 1068"/>
              <a:gd name="T8" fmla="*/ 359 w 1428"/>
              <a:gd name="T9" fmla="*/ 826 h 1068"/>
              <a:gd name="T10" fmla="*/ 601 w 1428"/>
              <a:gd name="T11" fmla="*/ 1068 h 1068"/>
              <a:gd name="T12" fmla="*/ 843 w 1428"/>
              <a:gd name="T13" fmla="*/ 826 h 1068"/>
              <a:gd name="T14" fmla="*/ 1428 w 1428"/>
              <a:gd name="T15" fmla="*/ 242 h 1068"/>
              <a:gd name="T16" fmla="*/ 1188 w 1428"/>
              <a:gd name="T17" fmla="*/ 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8" h="1068">
                <a:moveTo>
                  <a:pt x="1188" y="0"/>
                </a:moveTo>
                <a:lnTo>
                  <a:pt x="601" y="586"/>
                </a:lnTo>
                <a:lnTo>
                  <a:pt x="242" y="228"/>
                </a:lnTo>
                <a:lnTo>
                  <a:pt x="0" y="468"/>
                </a:lnTo>
                <a:lnTo>
                  <a:pt x="359" y="826"/>
                </a:lnTo>
                <a:lnTo>
                  <a:pt x="601" y="1068"/>
                </a:lnTo>
                <a:lnTo>
                  <a:pt x="843" y="826"/>
                </a:lnTo>
                <a:lnTo>
                  <a:pt x="1428" y="242"/>
                </a:lnTo>
                <a:lnTo>
                  <a:pt x="1188" y="0"/>
                </a:lnTo>
                <a:close/>
              </a:path>
            </a:pathLst>
          </a:custGeom>
          <a:solidFill>
            <a:srgbClr val="4BB3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85145181"/>
              </p:ext>
            </p:extLst>
          </p:nvPr>
        </p:nvGraphicFramePr>
        <p:xfrm>
          <a:off x="247416" y="3577775"/>
          <a:ext cx="3795439" cy="257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789178091"/>
              </p:ext>
            </p:extLst>
          </p:nvPr>
        </p:nvGraphicFramePr>
        <p:xfrm>
          <a:off x="3210428" y="3577775"/>
          <a:ext cx="3906840" cy="257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06126"/>
              </p:ext>
            </p:extLst>
          </p:nvPr>
        </p:nvGraphicFramePr>
        <p:xfrm>
          <a:off x="7032060" y="3178911"/>
          <a:ext cx="4788441" cy="97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147">
                  <a:extLst>
                    <a:ext uri="{9D8B030D-6E8A-4147-A177-3AD203B41FA5}">
                      <a16:colId xmlns:a16="http://schemas.microsoft.com/office/drawing/2014/main" val="1502222732"/>
                    </a:ext>
                  </a:extLst>
                </a:gridCol>
                <a:gridCol w="1596147">
                  <a:extLst>
                    <a:ext uri="{9D8B030D-6E8A-4147-A177-3AD203B41FA5}">
                      <a16:colId xmlns:a16="http://schemas.microsoft.com/office/drawing/2014/main" val="1862614725"/>
                    </a:ext>
                  </a:extLst>
                </a:gridCol>
                <a:gridCol w="1596147">
                  <a:extLst>
                    <a:ext uri="{9D8B030D-6E8A-4147-A177-3AD203B41FA5}">
                      <a16:colId xmlns:a16="http://schemas.microsoft.com/office/drawing/2014/main" val="481679317"/>
                    </a:ext>
                  </a:extLst>
                </a:gridCol>
              </a:tblGrid>
              <a:tr h="3246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Январь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Февраль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Март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99157"/>
                  </a:ext>
                </a:extLst>
              </a:tr>
              <a:tr h="3246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33119"/>
                  </a:ext>
                </a:extLst>
              </a:tr>
              <a:tr h="3246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04386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8912358" y="2880178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Таблица 2</a:t>
            </a:r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37054"/>
              </p:ext>
            </p:extLst>
          </p:nvPr>
        </p:nvGraphicFramePr>
        <p:xfrm>
          <a:off x="7032060" y="1754536"/>
          <a:ext cx="4788441" cy="102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147">
                  <a:extLst>
                    <a:ext uri="{9D8B030D-6E8A-4147-A177-3AD203B41FA5}">
                      <a16:colId xmlns:a16="http://schemas.microsoft.com/office/drawing/2014/main" val="1502222732"/>
                    </a:ext>
                  </a:extLst>
                </a:gridCol>
                <a:gridCol w="1596147">
                  <a:extLst>
                    <a:ext uri="{9D8B030D-6E8A-4147-A177-3AD203B41FA5}">
                      <a16:colId xmlns:a16="http://schemas.microsoft.com/office/drawing/2014/main" val="1862614725"/>
                    </a:ext>
                  </a:extLst>
                </a:gridCol>
                <a:gridCol w="1596147">
                  <a:extLst>
                    <a:ext uri="{9D8B030D-6E8A-4147-A177-3AD203B41FA5}">
                      <a16:colId xmlns:a16="http://schemas.microsoft.com/office/drawing/2014/main" val="481679317"/>
                    </a:ext>
                  </a:extLst>
                </a:gridCol>
              </a:tblGrid>
              <a:tr h="3419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Январь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Февраль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Март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99157"/>
                  </a:ext>
                </a:extLst>
              </a:tr>
              <a:tr h="3419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330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233119"/>
                  </a:ext>
                </a:extLst>
              </a:tr>
              <a:tr h="3419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440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30438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927586" y="1358989"/>
            <a:ext cx="997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Таблица </a:t>
            </a:r>
            <a:r>
              <a:rPr lang="ru-RU" sz="1200" b="1" dirty="0"/>
              <a:t>1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357680384"/>
              </p:ext>
            </p:extLst>
          </p:nvPr>
        </p:nvGraphicFramePr>
        <p:xfrm>
          <a:off x="7069194" y="4454636"/>
          <a:ext cx="4751307" cy="184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0368" y="6356350"/>
            <a:ext cx="27432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 rot="5400000">
            <a:off x="549757" y="3582987"/>
            <a:ext cx="2735263" cy="3814763"/>
          </a:xfrm>
          <a:custGeom>
            <a:avLst/>
            <a:gdLst>
              <a:gd name="T0" fmla="*/ 1181 w 1723"/>
              <a:gd name="T1" fmla="*/ 2403 h 2403"/>
              <a:gd name="T2" fmla="*/ 1167 w 1723"/>
              <a:gd name="T3" fmla="*/ 2273 h 2403"/>
              <a:gd name="T4" fmla="*/ 1149 w 1723"/>
              <a:gd name="T5" fmla="*/ 2232 h 2403"/>
              <a:gd name="T6" fmla="*/ 1124 w 1723"/>
              <a:gd name="T7" fmla="*/ 2200 h 2403"/>
              <a:gd name="T8" fmla="*/ 1059 w 1723"/>
              <a:gd name="T9" fmla="*/ 2161 h 2403"/>
              <a:gd name="T10" fmla="*/ 434 w 1723"/>
              <a:gd name="T11" fmla="*/ 1892 h 2403"/>
              <a:gd name="T12" fmla="*/ 290 w 1723"/>
              <a:gd name="T13" fmla="*/ 1804 h 2403"/>
              <a:gd name="T14" fmla="*/ 173 w 1723"/>
              <a:gd name="T15" fmla="*/ 1693 h 2403"/>
              <a:gd name="T16" fmla="*/ 86 w 1723"/>
              <a:gd name="T17" fmla="*/ 1563 h 2403"/>
              <a:gd name="T18" fmla="*/ 27 w 1723"/>
              <a:gd name="T19" fmla="*/ 1417 h 2403"/>
              <a:gd name="T20" fmla="*/ 2 w 1723"/>
              <a:gd name="T21" fmla="*/ 1257 h 2403"/>
              <a:gd name="T22" fmla="*/ 0 w 1723"/>
              <a:gd name="T23" fmla="*/ 1200 h 2403"/>
              <a:gd name="T24" fmla="*/ 15 w 1723"/>
              <a:gd name="T25" fmla="*/ 1037 h 2403"/>
              <a:gd name="T26" fmla="*/ 63 w 1723"/>
              <a:gd name="T27" fmla="*/ 885 h 2403"/>
              <a:gd name="T28" fmla="*/ 142 w 1723"/>
              <a:gd name="T29" fmla="*/ 751 h 2403"/>
              <a:gd name="T30" fmla="*/ 248 w 1723"/>
              <a:gd name="T31" fmla="*/ 634 h 2403"/>
              <a:gd name="T32" fmla="*/ 382 w 1723"/>
              <a:gd name="T33" fmla="*/ 538 h 2403"/>
              <a:gd name="T34" fmla="*/ 1078 w 1723"/>
              <a:gd name="T35" fmla="*/ 234 h 2403"/>
              <a:gd name="T36" fmla="*/ 1124 w 1723"/>
              <a:gd name="T37" fmla="*/ 203 h 2403"/>
              <a:gd name="T38" fmla="*/ 1149 w 1723"/>
              <a:gd name="T39" fmla="*/ 171 h 2403"/>
              <a:gd name="T40" fmla="*/ 1167 w 1723"/>
              <a:gd name="T41" fmla="*/ 132 h 2403"/>
              <a:gd name="T42" fmla="*/ 1181 w 1723"/>
              <a:gd name="T43" fmla="*/ 0 h 2403"/>
              <a:gd name="T44" fmla="*/ 1721 w 1723"/>
              <a:gd name="T45" fmla="*/ 57 h 2403"/>
              <a:gd name="T46" fmla="*/ 1711 w 1723"/>
              <a:gd name="T47" fmla="*/ 175 h 2403"/>
              <a:gd name="T48" fmla="*/ 1674 w 1723"/>
              <a:gd name="T49" fmla="*/ 317 h 2403"/>
              <a:gd name="T50" fmla="*/ 1629 w 1723"/>
              <a:gd name="T51" fmla="*/ 418 h 2403"/>
              <a:gd name="T52" fmla="*/ 1577 w 1723"/>
              <a:gd name="T53" fmla="*/ 492 h 2403"/>
              <a:gd name="T54" fmla="*/ 1514 w 1723"/>
              <a:gd name="T55" fmla="*/ 565 h 2403"/>
              <a:gd name="T56" fmla="*/ 1433 w 1723"/>
              <a:gd name="T57" fmla="*/ 632 h 2403"/>
              <a:gd name="T58" fmla="*/ 1333 w 1723"/>
              <a:gd name="T59" fmla="*/ 692 h 2403"/>
              <a:gd name="T60" fmla="*/ 654 w 1723"/>
              <a:gd name="T61" fmla="*/ 968 h 2403"/>
              <a:gd name="T62" fmla="*/ 575 w 1723"/>
              <a:gd name="T63" fmla="*/ 1023 h 2403"/>
              <a:gd name="T64" fmla="*/ 542 w 1723"/>
              <a:gd name="T65" fmla="*/ 1064 h 2403"/>
              <a:gd name="T66" fmla="*/ 520 w 1723"/>
              <a:gd name="T67" fmla="*/ 1110 h 2403"/>
              <a:gd name="T68" fmla="*/ 508 w 1723"/>
              <a:gd name="T69" fmla="*/ 1161 h 2403"/>
              <a:gd name="T70" fmla="*/ 506 w 1723"/>
              <a:gd name="T71" fmla="*/ 1202 h 2403"/>
              <a:gd name="T72" fmla="*/ 516 w 1723"/>
              <a:gd name="T73" fmla="*/ 1275 h 2403"/>
              <a:gd name="T74" fmla="*/ 534 w 1723"/>
              <a:gd name="T75" fmla="*/ 1325 h 2403"/>
              <a:gd name="T76" fmla="*/ 564 w 1723"/>
              <a:gd name="T77" fmla="*/ 1366 h 2403"/>
              <a:gd name="T78" fmla="*/ 619 w 1723"/>
              <a:gd name="T79" fmla="*/ 1415 h 2403"/>
              <a:gd name="T80" fmla="*/ 1313 w 1723"/>
              <a:gd name="T81" fmla="*/ 1703 h 2403"/>
              <a:gd name="T82" fmla="*/ 1368 w 1723"/>
              <a:gd name="T83" fmla="*/ 1731 h 2403"/>
              <a:gd name="T84" fmla="*/ 1461 w 1723"/>
              <a:gd name="T85" fmla="*/ 1792 h 2403"/>
              <a:gd name="T86" fmla="*/ 1538 w 1723"/>
              <a:gd name="T87" fmla="*/ 1861 h 2403"/>
              <a:gd name="T88" fmla="*/ 1597 w 1723"/>
              <a:gd name="T89" fmla="*/ 1934 h 2403"/>
              <a:gd name="T90" fmla="*/ 1640 w 1723"/>
              <a:gd name="T91" fmla="*/ 2009 h 2403"/>
              <a:gd name="T92" fmla="*/ 1690 w 1723"/>
              <a:gd name="T93" fmla="*/ 2135 h 2403"/>
              <a:gd name="T94" fmla="*/ 1717 w 1723"/>
              <a:gd name="T95" fmla="*/ 2271 h 2403"/>
              <a:gd name="T96" fmla="*/ 1723 w 1723"/>
              <a:gd name="T97" fmla="*/ 2403 h 2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3" h="2403">
                <a:moveTo>
                  <a:pt x="1723" y="2403"/>
                </a:moveTo>
                <a:lnTo>
                  <a:pt x="1181" y="2403"/>
                </a:lnTo>
                <a:lnTo>
                  <a:pt x="1181" y="2403"/>
                </a:lnTo>
                <a:lnTo>
                  <a:pt x="1179" y="2350"/>
                </a:lnTo>
                <a:lnTo>
                  <a:pt x="1175" y="2308"/>
                </a:lnTo>
                <a:lnTo>
                  <a:pt x="1167" y="2273"/>
                </a:lnTo>
                <a:lnTo>
                  <a:pt x="1163" y="2257"/>
                </a:lnTo>
                <a:lnTo>
                  <a:pt x="1157" y="2243"/>
                </a:lnTo>
                <a:lnTo>
                  <a:pt x="1149" y="2232"/>
                </a:lnTo>
                <a:lnTo>
                  <a:pt x="1141" y="2220"/>
                </a:lnTo>
                <a:lnTo>
                  <a:pt x="1134" y="2210"/>
                </a:lnTo>
                <a:lnTo>
                  <a:pt x="1124" y="2200"/>
                </a:lnTo>
                <a:lnTo>
                  <a:pt x="1104" y="2184"/>
                </a:lnTo>
                <a:lnTo>
                  <a:pt x="1078" y="2168"/>
                </a:lnTo>
                <a:lnTo>
                  <a:pt x="1059" y="2161"/>
                </a:lnTo>
                <a:lnTo>
                  <a:pt x="453" y="1902"/>
                </a:lnTo>
                <a:lnTo>
                  <a:pt x="434" y="1892"/>
                </a:lnTo>
                <a:lnTo>
                  <a:pt x="434" y="1892"/>
                </a:lnTo>
                <a:lnTo>
                  <a:pt x="382" y="1865"/>
                </a:lnTo>
                <a:lnTo>
                  <a:pt x="335" y="1835"/>
                </a:lnTo>
                <a:lnTo>
                  <a:pt x="290" y="1804"/>
                </a:lnTo>
                <a:lnTo>
                  <a:pt x="248" y="1768"/>
                </a:lnTo>
                <a:lnTo>
                  <a:pt x="209" y="1731"/>
                </a:lnTo>
                <a:lnTo>
                  <a:pt x="173" y="1693"/>
                </a:lnTo>
                <a:lnTo>
                  <a:pt x="142" y="1652"/>
                </a:lnTo>
                <a:lnTo>
                  <a:pt x="112" y="1608"/>
                </a:lnTo>
                <a:lnTo>
                  <a:pt x="86" y="1563"/>
                </a:lnTo>
                <a:lnTo>
                  <a:pt x="63" y="1518"/>
                </a:lnTo>
                <a:lnTo>
                  <a:pt x="45" y="1468"/>
                </a:lnTo>
                <a:lnTo>
                  <a:pt x="27" y="1417"/>
                </a:lnTo>
                <a:lnTo>
                  <a:pt x="15" y="1366"/>
                </a:lnTo>
                <a:lnTo>
                  <a:pt x="8" y="1313"/>
                </a:lnTo>
                <a:lnTo>
                  <a:pt x="2" y="1257"/>
                </a:lnTo>
                <a:lnTo>
                  <a:pt x="0" y="1202"/>
                </a:lnTo>
                <a:lnTo>
                  <a:pt x="0" y="1200"/>
                </a:lnTo>
                <a:lnTo>
                  <a:pt x="0" y="1200"/>
                </a:lnTo>
                <a:lnTo>
                  <a:pt x="2" y="1145"/>
                </a:lnTo>
                <a:lnTo>
                  <a:pt x="8" y="1090"/>
                </a:lnTo>
                <a:lnTo>
                  <a:pt x="15" y="1037"/>
                </a:lnTo>
                <a:lnTo>
                  <a:pt x="29" y="983"/>
                </a:lnTo>
                <a:lnTo>
                  <a:pt x="45" y="934"/>
                </a:lnTo>
                <a:lnTo>
                  <a:pt x="63" y="885"/>
                </a:lnTo>
                <a:lnTo>
                  <a:pt x="86" y="839"/>
                </a:lnTo>
                <a:lnTo>
                  <a:pt x="112" y="794"/>
                </a:lnTo>
                <a:lnTo>
                  <a:pt x="142" y="751"/>
                </a:lnTo>
                <a:lnTo>
                  <a:pt x="173" y="709"/>
                </a:lnTo>
                <a:lnTo>
                  <a:pt x="209" y="672"/>
                </a:lnTo>
                <a:lnTo>
                  <a:pt x="248" y="634"/>
                </a:lnTo>
                <a:lnTo>
                  <a:pt x="290" y="599"/>
                </a:lnTo>
                <a:lnTo>
                  <a:pt x="335" y="567"/>
                </a:lnTo>
                <a:lnTo>
                  <a:pt x="382" y="538"/>
                </a:lnTo>
                <a:lnTo>
                  <a:pt x="434" y="510"/>
                </a:lnTo>
                <a:lnTo>
                  <a:pt x="1059" y="242"/>
                </a:lnTo>
                <a:lnTo>
                  <a:pt x="1078" y="234"/>
                </a:lnTo>
                <a:lnTo>
                  <a:pt x="1078" y="234"/>
                </a:lnTo>
                <a:lnTo>
                  <a:pt x="1104" y="220"/>
                </a:lnTo>
                <a:lnTo>
                  <a:pt x="1124" y="203"/>
                </a:lnTo>
                <a:lnTo>
                  <a:pt x="1134" y="193"/>
                </a:lnTo>
                <a:lnTo>
                  <a:pt x="1141" y="183"/>
                </a:lnTo>
                <a:lnTo>
                  <a:pt x="1149" y="171"/>
                </a:lnTo>
                <a:lnTo>
                  <a:pt x="1157" y="159"/>
                </a:lnTo>
                <a:lnTo>
                  <a:pt x="1163" y="145"/>
                </a:lnTo>
                <a:lnTo>
                  <a:pt x="1167" y="132"/>
                </a:lnTo>
                <a:lnTo>
                  <a:pt x="1175" y="96"/>
                </a:lnTo>
                <a:lnTo>
                  <a:pt x="1179" y="53"/>
                </a:lnTo>
                <a:lnTo>
                  <a:pt x="1181" y="0"/>
                </a:lnTo>
                <a:lnTo>
                  <a:pt x="1723" y="0"/>
                </a:lnTo>
                <a:lnTo>
                  <a:pt x="1723" y="0"/>
                </a:lnTo>
                <a:lnTo>
                  <a:pt x="1721" y="57"/>
                </a:lnTo>
                <a:lnTo>
                  <a:pt x="1721" y="92"/>
                </a:lnTo>
                <a:lnTo>
                  <a:pt x="1717" y="132"/>
                </a:lnTo>
                <a:lnTo>
                  <a:pt x="1711" y="175"/>
                </a:lnTo>
                <a:lnTo>
                  <a:pt x="1701" y="220"/>
                </a:lnTo>
                <a:lnTo>
                  <a:pt x="1690" y="268"/>
                </a:lnTo>
                <a:lnTo>
                  <a:pt x="1674" y="317"/>
                </a:lnTo>
                <a:lnTo>
                  <a:pt x="1654" y="368"/>
                </a:lnTo>
                <a:lnTo>
                  <a:pt x="1640" y="394"/>
                </a:lnTo>
                <a:lnTo>
                  <a:pt x="1629" y="418"/>
                </a:lnTo>
                <a:lnTo>
                  <a:pt x="1613" y="443"/>
                </a:lnTo>
                <a:lnTo>
                  <a:pt x="1597" y="469"/>
                </a:lnTo>
                <a:lnTo>
                  <a:pt x="1577" y="492"/>
                </a:lnTo>
                <a:lnTo>
                  <a:pt x="1558" y="518"/>
                </a:lnTo>
                <a:lnTo>
                  <a:pt x="1538" y="542"/>
                </a:lnTo>
                <a:lnTo>
                  <a:pt x="1514" y="565"/>
                </a:lnTo>
                <a:lnTo>
                  <a:pt x="1489" y="587"/>
                </a:lnTo>
                <a:lnTo>
                  <a:pt x="1461" y="611"/>
                </a:lnTo>
                <a:lnTo>
                  <a:pt x="1433" y="632"/>
                </a:lnTo>
                <a:lnTo>
                  <a:pt x="1402" y="652"/>
                </a:lnTo>
                <a:lnTo>
                  <a:pt x="1368" y="672"/>
                </a:lnTo>
                <a:lnTo>
                  <a:pt x="1333" y="692"/>
                </a:lnTo>
                <a:lnTo>
                  <a:pt x="1059" y="802"/>
                </a:lnTo>
                <a:lnTo>
                  <a:pt x="654" y="968"/>
                </a:lnTo>
                <a:lnTo>
                  <a:pt x="654" y="968"/>
                </a:lnTo>
                <a:lnTo>
                  <a:pt x="619" y="987"/>
                </a:lnTo>
                <a:lnTo>
                  <a:pt x="589" y="1011"/>
                </a:lnTo>
                <a:lnTo>
                  <a:pt x="575" y="1023"/>
                </a:lnTo>
                <a:lnTo>
                  <a:pt x="564" y="1037"/>
                </a:lnTo>
                <a:lnTo>
                  <a:pt x="552" y="1050"/>
                </a:lnTo>
                <a:lnTo>
                  <a:pt x="542" y="1064"/>
                </a:lnTo>
                <a:lnTo>
                  <a:pt x="534" y="1078"/>
                </a:lnTo>
                <a:lnTo>
                  <a:pt x="526" y="1094"/>
                </a:lnTo>
                <a:lnTo>
                  <a:pt x="520" y="1110"/>
                </a:lnTo>
                <a:lnTo>
                  <a:pt x="516" y="1125"/>
                </a:lnTo>
                <a:lnTo>
                  <a:pt x="512" y="1143"/>
                </a:lnTo>
                <a:lnTo>
                  <a:pt x="508" y="1161"/>
                </a:lnTo>
                <a:lnTo>
                  <a:pt x="506" y="1200"/>
                </a:lnTo>
                <a:lnTo>
                  <a:pt x="506" y="1202"/>
                </a:lnTo>
                <a:lnTo>
                  <a:pt x="506" y="1202"/>
                </a:lnTo>
                <a:lnTo>
                  <a:pt x="508" y="1240"/>
                </a:lnTo>
                <a:lnTo>
                  <a:pt x="512" y="1259"/>
                </a:lnTo>
                <a:lnTo>
                  <a:pt x="516" y="1275"/>
                </a:lnTo>
                <a:lnTo>
                  <a:pt x="520" y="1293"/>
                </a:lnTo>
                <a:lnTo>
                  <a:pt x="526" y="1309"/>
                </a:lnTo>
                <a:lnTo>
                  <a:pt x="534" y="1325"/>
                </a:lnTo>
                <a:lnTo>
                  <a:pt x="542" y="1338"/>
                </a:lnTo>
                <a:lnTo>
                  <a:pt x="552" y="1354"/>
                </a:lnTo>
                <a:lnTo>
                  <a:pt x="564" y="1366"/>
                </a:lnTo>
                <a:lnTo>
                  <a:pt x="575" y="1380"/>
                </a:lnTo>
                <a:lnTo>
                  <a:pt x="589" y="1392"/>
                </a:lnTo>
                <a:lnTo>
                  <a:pt x="619" y="1415"/>
                </a:lnTo>
                <a:lnTo>
                  <a:pt x="654" y="1437"/>
                </a:lnTo>
                <a:lnTo>
                  <a:pt x="1059" y="1601"/>
                </a:lnTo>
                <a:lnTo>
                  <a:pt x="1313" y="1703"/>
                </a:lnTo>
                <a:lnTo>
                  <a:pt x="1333" y="1711"/>
                </a:lnTo>
                <a:lnTo>
                  <a:pt x="1333" y="1711"/>
                </a:lnTo>
                <a:lnTo>
                  <a:pt x="1368" y="1731"/>
                </a:lnTo>
                <a:lnTo>
                  <a:pt x="1402" y="1750"/>
                </a:lnTo>
                <a:lnTo>
                  <a:pt x="1433" y="1770"/>
                </a:lnTo>
                <a:lnTo>
                  <a:pt x="1461" y="1792"/>
                </a:lnTo>
                <a:lnTo>
                  <a:pt x="1489" y="1815"/>
                </a:lnTo>
                <a:lnTo>
                  <a:pt x="1514" y="1837"/>
                </a:lnTo>
                <a:lnTo>
                  <a:pt x="1538" y="1861"/>
                </a:lnTo>
                <a:lnTo>
                  <a:pt x="1558" y="1884"/>
                </a:lnTo>
                <a:lnTo>
                  <a:pt x="1577" y="1910"/>
                </a:lnTo>
                <a:lnTo>
                  <a:pt x="1597" y="1934"/>
                </a:lnTo>
                <a:lnTo>
                  <a:pt x="1613" y="1959"/>
                </a:lnTo>
                <a:lnTo>
                  <a:pt x="1629" y="1985"/>
                </a:lnTo>
                <a:lnTo>
                  <a:pt x="1640" y="2009"/>
                </a:lnTo>
                <a:lnTo>
                  <a:pt x="1654" y="2034"/>
                </a:lnTo>
                <a:lnTo>
                  <a:pt x="1674" y="2086"/>
                </a:lnTo>
                <a:lnTo>
                  <a:pt x="1690" y="2135"/>
                </a:lnTo>
                <a:lnTo>
                  <a:pt x="1701" y="2182"/>
                </a:lnTo>
                <a:lnTo>
                  <a:pt x="1711" y="2228"/>
                </a:lnTo>
                <a:lnTo>
                  <a:pt x="1717" y="2271"/>
                </a:lnTo>
                <a:lnTo>
                  <a:pt x="1721" y="2310"/>
                </a:lnTo>
                <a:lnTo>
                  <a:pt x="1721" y="2346"/>
                </a:lnTo>
                <a:lnTo>
                  <a:pt x="1723" y="2403"/>
                </a:lnTo>
                <a:lnTo>
                  <a:pt x="1723" y="24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573779" y="1771182"/>
            <a:ext cx="2735263" cy="1909763"/>
          </a:xfrm>
          <a:custGeom>
            <a:avLst/>
            <a:gdLst>
              <a:gd name="T0" fmla="*/ 1181 w 1723"/>
              <a:gd name="T1" fmla="*/ 1203 h 1203"/>
              <a:gd name="T2" fmla="*/ 1179 w 1723"/>
              <a:gd name="T3" fmla="*/ 1149 h 1203"/>
              <a:gd name="T4" fmla="*/ 1167 w 1723"/>
              <a:gd name="T5" fmla="*/ 1070 h 1203"/>
              <a:gd name="T6" fmla="*/ 1157 w 1723"/>
              <a:gd name="T7" fmla="*/ 1043 h 1203"/>
              <a:gd name="T8" fmla="*/ 1141 w 1723"/>
              <a:gd name="T9" fmla="*/ 1019 h 1203"/>
              <a:gd name="T10" fmla="*/ 1124 w 1723"/>
              <a:gd name="T11" fmla="*/ 999 h 1203"/>
              <a:gd name="T12" fmla="*/ 1078 w 1723"/>
              <a:gd name="T13" fmla="*/ 968 h 1203"/>
              <a:gd name="T14" fmla="*/ 433 w 1723"/>
              <a:gd name="T15" fmla="*/ 692 h 1203"/>
              <a:gd name="T16" fmla="*/ 382 w 1723"/>
              <a:gd name="T17" fmla="*/ 664 h 1203"/>
              <a:gd name="T18" fmla="*/ 290 w 1723"/>
              <a:gd name="T19" fmla="*/ 601 h 1203"/>
              <a:gd name="T20" fmla="*/ 209 w 1723"/>
              <a:gd name="T21" fmla="*/ 530 h 1203"/>
              <a:gd name="T22" fmla="*/ 142 w 1723"/>
              <a:gd name="T23" fmla="*/ 451 h 1203"/>
              <a:gd name="T24" fmla="*/ 86 w 1723"/>
              <a:gd name="T25" fmla="*/ 363 h 1203"/>
              <a:gd name="T26" fmla="*/ 43 w 1723"/>
              <a:gd name="T27" fmla="*/ 268 h 1203"/>
              <a:gd name="T28" fmla="*/ 15 w 1723"/>
              <a:gd name="T29" fmla="*/ 165 h 1203"/>
              <a:gd name="T30" fmla="*/ 2 w 1723"/>
              <a:gd name="T31" fmla="*/ 57 h 1203"/>
              <a:gd name="T32" fmla="*/ 0 w 1723"/>
              <a:gd name="T33" fmla="*/ 0 h 1203"/>
              <a:gd name="T34" fmla="*/ 506 w 1723"/>
              <a:gd name="T35" fmla="*/ 0 h 1203"/>
              <a:gd name="T36" fmla="*/ 508 w 1723"/>
              <a:gd name="T37" fmla="*/ 39 h 1203"/>
              <a:gd name="T38" fmla="*/ 516 w 1723"/>
              <a:gd name="T39" fmla="*/ 75 h 1203"/>
              <a:gd name="T40" fmla="*/ 526 w 1723"/>
              <a:gd name="T41" fmla="*/ 108 h 1203"/>
              <a:gd name="T42" fmla="*/ 542 w 1723"/>
              <a:gd name="T43" fmla="*/ 138 h 1203"/>
              <a:gd name="T44" fmla="*/ 564 w 1723"/>
              <a:gd name="T45" fmla="*/ 165 h 1203"/>
              <a:gd name="T46" fmla="*/ 589 w 1723"/>
              <a:gd name="T47" fmla="*/ 191 h 1203"/>
              <a:gd name="T48" fmla="*/ 654 w 1723"/>
              <a:gd name="T49" fmla="*/ 234 h 1203"/>
              <a:gd name="T50" fmla="*/ 1333 w 1723"/>
              <a:gd name="T51" fmla="*/ 510 h 1203"/>
              <a:gd name="T52" fmla="*/ 1368 w 1723"/>
              <a:gd name="T53" fmla="*/ 530 h 1203"/>
              <a:gd name="T54" fmla="*/ 1433 w 1723"/>
              <a:gd name="T55" fmla="*/ 570 h 1203"/>
              <a:gd name="T56" fmla="*/ 1488 w 1723"/>
              <a:gd name="T57" fmla="*/ 615 h 1203"/>
              <a:gd name="T58" fmla="*/ 1538 w 1723"/>
              <a:gd name="T59" fmla="*/ 660 h 1203"/>
              <a:gd name="T60" fmla="*/ 1577 w 1723"/>
              <a:gd name="T61" fmla="*/ 710 h 1203"/>
              <a:gd name="T62" fmla="*/ 1613 w 1723"/>
              <a:gd name="T63" fmla="*/ 759 h 1203"/>
              <a:gd name="T64" fmla="*/ 1640 w 1723"/>
              <a:gd name="T65" fmla="*/ 808 h 1203"/>
              <a:gd name="T66" fmla="*/ 1674 w 1723"/>
              <a:gd name="T67" fmla="*/ 885 h 1203"/>
              <a:gd name="T68" fmla="*/ 1701 w 1723"/>
              <a:gd name="T69" fmla="*/ 982 h 1203"/>
              <a:gd name="T70" fmla="*/ 1717 w 1723"/>
              <a:gd name="T71" fmla="*/ 1070 h 1203"/>
              <a:gd name="T72" fmla="*/ 1721 w 1723"/>
              <a:gd name="T73" fmla="*/ 1145 h 1203"/>
              <a:gd name="T74" fmla="*/ 1723 w 1723"/>
              <a:gd name="T75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23" h="1203">
                <a:moveTo>
                  <a:pt x="1723" y="1203"/>
                </a:moveTo>
                <a:lnTo>
                  <a:pt x="1181" y="1203"/>
                </a:lnTo>
                <a:lnTo>
                  <a:pt x="1181" y="1203"/>
                </a:lnTo>
                <a:lnTo>
                  <a:pt x="1179" y="1149"/>
                </a:lnTo>
                <a:lnTo>
                  <a:pt x="1175" y="1106"/>
                </a:lnTo>
                <a:lnTo>
                  <a:pt x="1167" y="1070"/>
                </a:lnTo>
                <a:lnTo>
                  <a:pt x="1163" y="1057"/>
                </a:lnTo>
                <a:lnTo>
                  <a:pt x="1157" y="1043"/>
                </a:lnTo>
                <a:lnTo>
                  <a:pt x="1149" y="1031"/>
                </a:lnTo>
                <a:lnTo>
                  <a:pt x="1141" y="1019"/>
                </a:lnTo>
                <a:lnTo>
                  <a:pt x="1133" y="1009"/>
                </a:lnTo>
                <a:lnTo>
                  <a:pt x="1124" y="999"/>
                </a:lnTo>
                <a:lnTo>
                  <a:pt x="1104" y="982"/>
                </a:lnTo>
                <a:lnTo>
                  <a:pt x="1078" y="968"/>
                </a:lnTo>
                <a:lnTo>
                  <a:pt x="453" y="702"/>
                </a:lnTo>
                <a:lnTo>
                  <a:pt x="433" y="692"/>
                </a:lnTo>
                <a:lnTo>
                  <a:pt x="433" y="692"/>
                </a:lnTo>
                <a:lnTo>
                  <a:pt x="382" y="664"/>
                </a:lnTo>
                <a:lnTo>
                  <a:pt x="335" y="635"/>
                </a:lnTo>
                <a:lnTo>
                  <a:pt x="290" y="601"/>
                </a:lnTo>
                <a:lnTo>
                  <a:pt x="248" y="568"/>
                </a:lnTo>
                <a:lnTo>
                  <a:pt x="209" y="530"/>
                </a:lnTo>
                <a:lnTo>
                  <a:pt x="173" y="491"/>
                </a:lnTo>
                <a:lnTo>
                  <a:pt x="142" y="451"/>
                </a:lnTo>
                <a:lnTo>
                  <a:pt x="112" y="408"/>
                </a:lnTo>
                <a:lnTo>
                  <a:pt x="86" y="363"/>
                </a:lnTo>
                <a:lnTo>
                  <a:pt x="63" y="315"/>
                </a:lnTo>
                <a:lnTo>
                  <a:pt x="43" y="268"/>
                </a:lnTo>
                <a:lnTo>
                  <a:pt x="27" y="217"/>
                </a:lnTo>
                <a:lnTo>
                  <a:pt x="15" y="165"/>
                </a:lnTo>
                <a:lnTo>
                  <a:pt x="8" y="112"/>
                </a:lnTo>
                <a:lnTo>
                  <a:pt x="2" y="57"/>
                </a:lnTo>
                <a:lnTo>
                  <a:pt x="0" y="0"/>
                </a:lnTo>
                <a:lnTo>
                  <a:pt x="0" y="0"/>
                </a:lnTo>
                <a:lnTo>
                  <a:pt x="506" y="0"/>
                </a:lnTo>
                <a:lnTo>
                  <a:pt x="506" y="0"/>
                </a:lnTo>
                <a:lnTo>
                  <a:pt x="506" y="0"/>
                </a:lnTo>
                <a:lnTo>
                  <a:pt x="508" y="39"/>
                </a:lnTo>
                <a:lnTo>
                  <a:pt x="512" y="57"/>
                </a:lnTo>
                <a:lnTo>
                  <a:pt x="516" y="75"/>
                </a:lnTo>
                <a:lnTo>
                  <a:pt x="520" y="92"/>
                </a:lnTo>
                <a:lnTo>
                  <a:pt x="526" y="108"/>
                </a:lnTo>
                <a:lnTo>
                  <a:pt x="534" y="124"/>
                </a:lnTo>
                <a:lnTo>
                  <a:pt x="542" y="138"/>
                </a:lnTo>
                <a:lnTo>
                  <a:pt x="552" y="152"/>
                </a:lnTo>
                <a:lnTo>
                  <a:pt x="564" y="165"/>
                </a:lnTo>
                <a:lnTo>
                  <a:pt x="575" y="179"/>
                </a:lnTo>
                <a:lnTo>
                  <a:pt x="589" y="191"/>
                </a:lnTo>
                <a:lnTo>
                  <a:pt x="619" y="215"/>
                </a:lnTo>
                <a:lnTo>
                  <a:pt x="654" y="234"/>
                </a:lnTo>
                <a:lnTo>
                  <a:pt x="1313" y="503"/>
                </a:lnTo>
                <a:lnTo>
                  <a:pt x="1333" y="510"/>
                </a:lnTo>
                <a:lnTo>
                  <a:pt x="1333" y="510"/>
                </a:lnTo>
                <a:lnTo>
                  <a:pt x="1368" y="530"/>
                </a:lnTo>
                <a:lnTo>
                  <a:pt x="1402" y="550"/>
                </a:lnTo>
                <a:lnTo>
                  <a:pt x="1433" y="570"/>
                </a:lnTo>
                <a:lnTo>
                  <a:pt x="1461" y="591"/>
                </a:lnTo>
                <a:lnTo>
                  <a:pt x="1488" y="615"/>
                </a:lnTo>
                <a:lnTo>
                  <a:pt x="1514" y="637"/>
                </a:lnTo>
                <a:lnTo>
                  <a:pt x="1538" y="660"/>
                </a:lnTo>
                <a:lnTo>
                  <a:pt x="1557" y="684"/>
                </a:lnTo>
                <a:lnTo>
                  <a:pt x="1577" y="710"/>
                </a:lnTo>
                <a:lnTo>
                  <a:pt x="1597" y="733"/>
                </a:lnTo>
                <a:lnTo>
                  <a:pt x="1613" y="759"/>
                </a:lnTo>
                <a:lnTo>
                  <a:pt x="1628" y="785"/>
                </a:lnTo>
                <a:lnTo>
                  <a:pt x="1640" y="808"/>
                </a:lnTo>
                <a:lnTo>
                  <a:pt x="1654" y="834"/>
                </a:lnTo>
                <a:lnTo>
                  <a:pt x="1674" y="885"/>
                </a:lnTo>
                <a:lnTo>
                  <a:pt x="1690" y="934"/>
                </a:lnTo>
                <a:lnTo>
                  <a:pt x="1701" y="982"/>
                </a:lnTo>
                <a:lnTo>
                  <a:pt x="1711" y="1027"/>
                </a:lnTo>
                <a:lnTo>
                  <a:pt x="1717" y="1070"/>
                </a:lnTo>
                <a:lnTo>
                  <a:pt x="1721" y="1110"/>
                </a:lnTo>
                <a:lnTo>
                  <a:pt x="1721" y="1145"/>
                </a:lnTo>
                <a:lnTo>
                  <a:pt x="1723" y="1203"/>
                </a:lnTo>
                <a:lnTo>
                  <a:pt x="1723" y="12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10800000">
            <a:off x="10007" y="1853833"/>
            <a:ext cx="1681163" cy="3044825"/>
          </a:xfrm>
          <a:custGeom>
            <a:avLst/>
            <a:gdLst>
              <a:gd name="T0" fmla="*/ 507 w 1059"/>
              <a:gd name="T1" fmla="*/ 960 h 1918"/>
              <a:gd name="T2" fmla="*/ 509 w 1059"/>
              <a:gd name="T3" fmla="*/ 1000 h 1918"/>
              <a:gd name="T4" fmla="*/ 515 w 1059"/>
              <a:gd name="T5" fmla="*/ 1035 h 1918"/>
              <a:gd name="T6" fmla="*/ 527 w 1059"/>
              <a:gd name="T7" fmla="*/ 1067 h 1918"/>
              <a:gd name="T8" fmla="*/ 542 w 1059"/>
              <a:gd name="T9" fmla="*/ 1098 h 1918"/>
              <a:gd name="T10" fmla="*/ 562 w 1059"/>
              <a:gd name="T11" fmla="*/ 1126 h 1918"/>
              <a:gd name="T12" fmla="*/ 588 w 1059"/>
              <a:gd name="T13" fmla="*/ 1150 h 1918"/>
              <a:gd name="T14" fmla="*/ 653 w 1059"/>
              <a:gd name="T15" fmla="*/ 1195 h 1918"/>
              <a:gd name="T16" fmla="*/ 1059 w 1059"/>
              <a:gd name="T17" fmla="*/ 1918 h 1918"/>
              <a:gd name="T18" fmla="*/ 434 w 1059"/>
              <a:gd name="T19" fmla="*/ 1652 h 1918"/>
              <a:gd name="T20" fmla="*/ 383 w 1059"/>
              <a:gd name="T21" fmla="*/ 1625 h 1918"/>
              <a:gd name="T22" fmla="*/ 290 w 1059"/>
              <a:gd name="T23" fmla="*/ 1562 h 1918"/>
              <a:gd name="T24" fmla="*/ 209 w 1059"/>
              <a:gd name="T25" fmla="*/ 1491 h 1918"/>
              <a:gd name="T26" fmla="*/ 140 w 1059"/>
              <a:gd name="T27" fmla="*/ 1410 h 1918"/>
              <a:gd name="T28" fmla="*/ 85 w 1059"/>
              <a:gd name="T29" fmla="*/ 1323 h 1918"/>
              <a:gd name="T30" fmla="*/ 43 w 1059"/>
              <a:gd name="T31" fmla="*/ 1226 h 1918"/>
              <a:gd name="T32" fmla="*/ 16 w 1059"/>
              <a:gd name="T33" fmla="*/ 1124 h 1918"/>
              <a:gd name="T34" fmla="*/ 0 w 1059"/>
              <a:gd name="T35" fmla="*/ 1015 h 1918"/>
              <a:gd name="T36" fmla="*/ 0 w 1059"/>
              <a:gd name="T37" fmla="*/ 958 h 1918"/>
              <a:gd name="T38" fmla="*/ 0 w 1059"/>
              <a:gd name="T39" fmla="*/ 903 h 1918"/>
              <a:gd name="T40" fmla="*/ 16 w 1059"/>
              <a:gd name="T41" fmla="*/ 795 h 1918"/>
              <a:gd name="T42" fmla="*/ 43 w 1059"/>
              <a:gd name="T43" fmla="*/ 692 h 1918"/>
              <a:gd name="T44" fmla="*/ 85 w 1059"/>
              <a:gd name="T45" fmla="*/ 597 h 1918"/>
              <a:gd name="T46" fmla="*/ 140 w 1059"/>
              <a:gd name="T47" fmla="*/ 509 h 1918"/>
              <a:gd name="T48" fmla="*/ 209 w 1059"/>
              <a:gd name="T49" fmla="*/ 430 h 1918"/>
              <a:gd name="T50" fmla="*/ 290 w 1059"/>
              <a:gd name="T51" fmla="*/ 359 h 1918"/>
              <a:gd name="T52" fmla="*/ 383 w 1059"/>
              <a:gd name="T53" fmla="*/ 296 h 1918"/>
              <a:gd name="T54" fmla="*/ 1059 w 1059"/>
              <a:gd name="T55" fmla="*/ 0 h 1918"/>
              <a:gd name="T56" fmla="*/ 653 w 1059"/>
              <a:gd name="T57" fmla="*/ 726 h 1918"/>
              <a:gd name="T58" fmla="*/ 619 w 1059"/>
              <a:gd name="T59" fmla="*/ 745 h 1918"/>
              <a:gd name="T60" fmla="*/ 574 w 1059"/>
              <a:gd name="T61" fmla="*/ 781 h 1918"/>
              <a:gd name="T62" fmla="*/ 552 w 1059"/>
              <a:gd name="T63" fmla="*/ 808 h 1918"/>
              <a:gd name="T64" fmla="*/ 534 w 1059"/>
              <a:gd name="T65" fmla="*/ 836 h 1918"/>
              <a:gd name="T66" fmla="*/ 521 w 1059"/>
              <a:gd name="T67" fmla="*/ 868 h 1918"/>
              <a:gd name="T68" fmla="*/ 511 w 1059"/>
              <a:gd name="T69" fmla="*/ 903 h 1918"/>
              <a:gd name="T70" fmla="*/ 507 w 1059"/>
              <a:gd name="T71" fmla="*/ 958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9" h="1918">
                <a:moveTo>
                  <a:pt x="507" y="958"/>
                </a:moveTo>
                <a:lnTo>
                  <a:pt x="507" y="960"/>
                </a:lnTo>
                <a:lnTo>
                  <a:pt x="507" y="960"/>
                </a:lnTo>
                <a:lnTo>
                  <a:pt x="509" y="1000"/>
                </a:lnTo>
                <a:lnTo>
                  <a:pt x="511" y="1017"/>
                </a:lnTo>
                <a:lnTo>
                  <a:pt x="515" y="1035"/>
                </a:lnTo>
                <a:lnTo>
                  <a:pt x="521" y="1051"/>
                </a:lnTo>
                <a:lnTo>
                  <a:pt x="527" y="1067"/>
                </a:lnTo>
                <a:lnTo>
                  <a:pt x="534" y="1082"/>
                </a:lnTo>
                <a:lnTo>
                  <a:pt x="542" y="1098"/>
                </a:lnTo>
                <a:lnTo>
                  <a:pt x="552" y="1112"/>
                </a:lnTo>
                <a:lnTo>
                  <a:pt x="562" y="1126"/>
                </a:lnTo>
                <a:lnTo>
                  <a:pt x="574" y="1138"/>
                </a:lnTo>
                <a:lnTo>
                  <a:pt x="588" y="1150"/>
                </a:lnTo>
                <a:lnTo>
                  <a:pt x="617" y="1173"/>
                </a:lnTo>
                <a:lnTo>
                  <a:pt x="653" y="1195"/>
                </a:lnTo>
                <a:lnTo>
                  <a:pt x="1059" y="1359"/>
                </a:lnTo>
                <a:lnTo>
                  <a:pt x="1059" y="1918"/>
                </a:lnTo>
                <a:lnTo>
                  <a:pt x="454" y="1660"/>
                </a:lnTo>
                <a:lnTo>
                  <a:pt x="434" y="1652"/>
                </a:lnTo>
                <a:lnTo>
                  <a:pt x="434" y="1652"/>
                </a:lnTo>
                <a:lnTo>
                  <a:pt x="383" y="1625"/>
                </a:lnTo>
                <a:lnTo>
                  <a:pt x="335" y="1593"/>
                </a:lnTo>
                <a:lnTo>
                  <a:pt x="290" y="1562"/>
                </a:lnTo>
                <a:lnTo>
                  <a:pt x="246" y="1526"/>
                </a:lnTo>
                <a:lnTo>
                  <a:pt x="209" y="1491"/>
                </a:lnTo>
                <a:lnTo>
                  <a:pt x="174" y="1451"/>
                </a:lnTo>
                <a:lnTo>
                  <a:pt x="140" y="1410"/>
                </a:lnTo>
                <a:lnTo>
                  <a:pt x="110" y="1366"/>
                </a:lnTo>
                <a:lnTo>
                  <a:pt x="85" y="1323"/>
                </a:lnTo>
                <a:lnTo>
                  <a:pt x="63" y="1276"/>
                </a:lnTo>
                <a:lnTo>
                  <a:pt x="43" y="1226"/>
                </a:lnTo>
                <a:lnTo>
                  <a:pt x="28" y="1177"/>
                </a:lnTo>
                <a:lnTo>
                  <a:pt x="16" y="1124"/>
                </a:lnTo>
                <a:lnTo>
                  <a:pt x="6" y="1071"/>
                </a:lnTo>
                <a:lnTo>
                  <a:pt x="0" y="1015"/>
                </a:lnTo>
                <a:lnTo>
                  <a:pt x="0" y="960"/>
                </a:lnTo>
                <a:lnTo>
                  <a:pt x="0" y="958"/>
                </a:lnTo>
                <a:lnTo>
                  <a:pt x="0" y="958"/>
                </a:lnTo>
                <a:lnTo>
                  <a:pt x="0" y="903"/>
                </a:lnTo>
                <a:lnTo>
                  <a:pt x="6" y="848"/>
                </a:lnTo>
                <a:lnTo>
                  <a:pt x="16" y="795"/>
                </a:lnTo>
                <a:lnTo>
                  <a:pt x="28" y="743"/>
                </a:lnTo>
                <a:lnTo>
                  <a:pt x="43" y="692"/>
                </a:lnTo>
                <a:lnTo>
                  <a:pt x="63" y="645"/>
                </a:lnTo>
                <a:lnTo>
                  <a:pt x="85" y="597"/>
                </a:lnTo>
                <a:lnTo>
                  <a:pt x="110" y="552"/>
                </a:lnTo>
                <a:lnTo>
                  <a:pt x="140" y="509"/>
                </a:lnTo>
                <a:lnTo>
                  <a:pt x="174" y="469"/>
                </a:lnTo>
                <a:lnTo>
                  <a:pt x="209" y="430"/>
                </a:lnTo>
                <a:lnTo>
                  <a:pt x="248" y="392"/>
                </a:lnTo>
                <a:lnTo>
                  <a:pt x="290" y="359"/>
                </a:lnTo>
                <a:lnTo>
                  <a:pt x="335" y="325"/>
                </a:lnTo>
                <a:lnTo>
                  <a:pt x="383" y="296"/>
                </a:lnTo>
                <a:lnTo>
                  <a:pt x="434" y="268"/>
                </a:lnTo>
                <a:lnTo>
                  <a:pt x="1059" y="0"/>
                </a:lnTo>
                <a:lnTo>
                  <a:pt x="1059" y="560"/>
                </a:lnTo>
                <a:lnTo>
                  <a:pt x="653" y="726"/>
                </a:lnTo>
                <a:lnTo>
                  <a:pt x="653" y="726"/>
                </a:lnTo>
                <a:lnTo>
                  <a:pt x="619" y="745"/>
                </a:lnTo>
                <a:lnTo>
                  <a:pt x="588" y="769"/>
                </a:lnTo>
                <a:lnTo>
                  <a:pt x="574" y="781"/>
                </a:lnTo>
                <a:lnTo>
                  <a:pt x="562" y="795"/>
                </a:lnTo>
                <a:lnTo>
                  <a:pt x="552" y="808"/>
                </a:lnTo>
                <a:lnTo>
                  <a:pt x="542" y="822"/>
                </a:lnTo>
                <a:lnTo>
                  <a:pt x="534" y="836"/>
                </a:lnTo>
                <a:lnTo>
                  <a:pt x="527" y="852"/>
                </a:lnTo>
                <a:lnTo>
                  <a:pt x="521" y="868"/>
                </a:lnTo>
                <a:lnTo>
                  <a:pt x="515" y="885"/>
                </a:lnTo>
                <a:lnTo>
                  <a:pt x="511" y="903"/>
                </a:lnTo>
                <a:lnTo>
                  <a:pt x="509" y="921"/>
                </a:lnTo>
                <a:lnTo>
                  <a:pt x="507" y="958"/>
                </a:lnTo>
                <a:lnTo>
                  <a:pt x="507" y="9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8589821" y="5439984"/>
            <a:ext cx="1438443" cy="1434787"/>
          </a:xfrm>
          <a:custGeom>
            <a:avLst/>
            <a:gdLst>
              <a:gd name="T0" fmla="*/ 787 w 787"/>
              <a:gd name="T1" fmla="*/ 785 h 785"/>
              <a:gd name="T2" fmla="*/ 0 w 787"/>
              <a:gd name="T3" fmla="*/ 785 h 785"/>
              <a:gd name="T4" fmla="*/ 0 w 787"/>
              <a:gd name="T5" fmla="*/ 785 h 785"/>
              <a:gd name="T6" fmla="*/ 0 w 787"/>
              <a:gd name="T7" fmla="*/ 785 h 785"/>
              <a:gd name="T8" fmla="*/ 2 w 787"/>
              <a:gd name="T9" fmla="*/ 746 h 785"/>
              <a:gd name="T10" fmla="*/ 6 w 787"/>
              <a:gd name="T11" fmla="*/ 704 h 785"/>
              <a:gd name="T12" fmla="*/ 10 w 787"/>
              <a:gd name="T13" fmla="*/ 665 h 785"/>
              <a:gd name="T14" fmla="*/ 18 w 787"/>
              <a:gd name="T15" fmla="*/ 627 h 785"/>
              <a:gd name="T16" fmla="*/ 26 w 787"/>
              <a:gd name="T17" fmla="*/ 588 h 785"/>
              <a:gd name="T18" fmla="*/ 35 w 787"/>
              <a:gd name="T19" fmla="*/ 553 h 785"/>
              <a:gd name="T20" fmla="*/ 49 w 787"/>
              <a:gd name="T21" fmla="*/ 515 h 785"/>
              <a:gd name="T22" fmla="*/ 63 w 787"/>
              <a:gd name="T23" fmla="*/ 480 h 785"/>
              <a:gd name="T24" fmla="*/ 79 w 787"/>
              <a:gd name="T25" fmla="*/ 444 h 785"/>
              <a:gd name="T26" fmla="*/ 97 w 787"/>
              <a:gd name="T27" fmla="*/ 411 h 785"/>
              <a:gd name="T28" fmla="*/ 114 w 787"/>
              <a:gd name="T29" fmla="*/ 377 h 785"/>
              <a:gd name="T30" fmla="*/ 136 w 787"/>
              <a:gd name="T31" fmla="*/ 345 h 785"/>
              <a:gd name="T32" fmla="*/ 158 w 787"/>
              <a:gd name="T33" fmla="*/ 316 h 785"/>
              <a:gd name="T34" fmla="*/ 179 w 787"/>
              <a:gd name="T35" fmla="*/ 286 h 785"/>
              <a:gd name="T36" fmla="*/ 205 w 787"/>
              <a:gd name="T37" fmla="*/ 257 h 785"/>
              <a:gd name="T38" fmla="*/ 231 w 787"/>
              <a:gd name="T39" fmla="*/ 229 h 785"/>
              <a:gd name="T40" fmla="*/ 258 w 787"/>
              <a:gd name="T41" fmla="*/ 204 h 785"/>
              <a:gd name="T42" fmla="*/ 286 w 787"/>
              <a:gd name="T43" fmla="*/ 180 h 785"/>
              <a:gd name="T44" fmla="*/ 317 w 787"/>
              <a:gd name="T45" fmla="*/ 156 h 785"/>
              <a:gd name="T46" fmla="*/ 347 w 787"/>
              <a:gd name="T47" fmla="*/ 135 h 785"/>
              <a:gd name="T48" fmla="*/ 379 w 787"/>
              <a:gd name="T49" fmla="*/ 113 h 785"/>
              <a:gd name="T50" fmla="*/ 412 w 787"/>
              <a:gd name="T51" fmla="*/ 95 h 785"/>
              <a:gd name="T52" fmla="*/ 446 w 787"/>
              <a:gd name="T53" fmla="*/ 77 h 785"/>
              <a:gd name="T54" fmla="*/ 481 w 787"/>
              <a:gd name="T55" fmla="*/ 62 h 785"/>
              <a:gd name="T56" fmla="*/ 517 w 787"/>
              <a:gd name="T57" fmla="*/ 48 h 785"/>
              <a:gd name="T58" fmla="*/ 552 w 787"/>
              <a:gd name="T59" fmla="*/ 36 h 785"/>
              <a:gd name="T60" fmla="*/ 590 w 787"/>
              <a:gd name="T61" fmla="*/ 24 h 785"/>
              <a:gd name="T62" fmla="*/ 629 w 787"/>
              <a:gd name="T63" fmla="*/ 16 h 785"/>
              <a:gd name="T64" fmla="*/ 666 w 787"/>
              <a:gd name="T65" fmla="*/ 8 h 785"/>
              <a:gd name="T66" fmla="*/ 706 w 787"/>
              <a:gd name="T67" fmla="*/ 4 h 785"/>
              <a:gd name="T68" fmla="*/ 745 w 787"/>
              <a:gd name="T69" fmla="*/ 0 h 785"/>
              <a:gd name="T70" fmla="*/ 787 w 787"/>
              <a:gd name="T71" fmla="*/ 0 h 785"/>
              <a:gd name="T72" fmla="*/ 787 w 787"/>
              <a:gd name="T73" fmla="*/ 0 h 785"/>
              <a:gd name="T74" fmla="*/ 787 w 787"/>
              <a:gd name="T75" fmla="*/ 785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7" h="785">
                <a:moveTo>
                  <a:pt x="787" y="785"/>
                </a:moveTo>
                <a:lnTo>
                  <a:pt x="0" y="785"/>
                </a:lnTo>
                <a:lnTo>
                  <a:pt x="0" y="785"/>
                </a:lnTo>
                <a:lnTo>
                  <a:pt x="0" y="785"/>
                </a:lnTo>
                <a:lnTo>
                  <a:pt x="2" y="746"/>
                </a:lnTo>
                <a:lnTo>
                  <a:pt x="6" y="704"/>
                </a:lnTo>
                <a:lnTo>
                  <a:pt x="10" y="665"/>
                </a:lnTo>
                <a:lnTo>
                  <a:pt x="18" y="627"/>
                </a:lnTo>
                <a:lnTo>
                  <a:pt x="26" y="588"/>
                </a:lnTo>
                <a:lnTo>
                  <a:pt x="35" y="553"/>
                </a:lnTo>
                <a:lnTo>
                  <a:pt x="49" y="515"/>
                </a:lnTo>
                <a:lnTo>
                  <a:pt x="63" y="480"/>
                </a:lnTo>
                <a:lnTo>
                  <a:pt x="79" y="444"/>
                </a:lnTo>
                <a:lnTo>
                  <a:pt x="97" y="411"/>
                </a:lnTo>
                <a:lnTo>
                  <a:pt x="114" y="377"/>
                </a:lnTo>
                <a:lnTo>
                  <a:pt x="136" y="345"/>
                </a:lnTo>
                <a:lnTo>
                  <a:pt x="158" y="316"/>
                </a:lnTo>
                <a:lnTo>
                  <a:pt x="179" y="286"/>
                </a:lnTo>
                <a:lnTo>
                  <a:pt x="205" y="257"/>
                </a:lnTo>
                <a:lnTo>
                  <a:pt x="231" y="229"/>
                </a:lnTo>
                <a:lnTo>
                  <a:pt x="258" y="204"/>
                </a:lnTo>
                <a:lnTo>
                  <a:pt x="286" y="180"/>
                </a:lnTo>
                <a:lnTo>
                  <a:pt x="317" y="156"/>
                </a:lnTo>
                <a:lnTo>
                  <a:pt x="347" y="135"/>
                </a:lnTo>
                <a:lnTo>
                  <a:pt x="379" y="113"/>
                </a:lnTo>
                <a:lnTo>
                  <a:pt x="412" y="95"/>
                </a:lnTo>
                <a:lnTo>
                  <a:pt x="446" y="77"/>
                </a:lnTo>
                <a:lnTo>
                  <a:pt x="481" y="62"/>
                </a:lnTo>
                <a:lnTo>
                  <a:pt x="517" y="48"/>
                </a:lnTo>
                <a:lnTo>
                  <a:pt x="552" y="36"/>
                </a:lnTo>
                <a:lnTo>
                  <a:pt x="590" y="24"/>
                </a:lnTo>
                <a:lnTo>
                  <a:pt x="629" y="16"/>
                </a:lnTo>
                <a:lnTo>
                  <a:pt x="666" y="8"/>
                </a:lnTo>
                <a:lnTo>
                  <a:pt x="706" y="4"/>
                </a:lnTo>
                <a:lnTo>
                  <a:pt x="745" y="0"/>
                </a:lnTo>
                <a:lnTo>
                  <a:pt x="787" y="0"/>
                </a:lnTo>
                <a:lnTo>
                  <a:pt x="787" y="0"/>
                </a:lnTo>
                <a:lnTo>
                  <a:pt x="787" y="7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 rot="16473007">
            <a:off x="9934613" y="3204179"/>
            <a:ext cx="3271838" cy="2917825"/>
          </a:xfrm>
          <a:custGeom>
            <a:avLst/>
            <a:gdLst>
              <a:gd name="T0" fmla="*/ 0 w 2061"/>
              <a:gd name="T1" fmla="*/ 1605 h 1838"/>
              <a:gd name="T2" fmla="*/ 712 w 2061"/>
              <a:gd name="T3" fmla="*/ 260 h 1838"/>
              <a:gd name="T4" fmla="*/ 712 w 2061"/>
              <a:gd name="T5" fmla="*/ 260 h 1838"/>
              <a:gd name="T6" fmla="*/ 732 w 2061"/>
              <a:gd name="T7" fmla="*/ 227 h 1838"/>
              <a:gd name="T8" fmla="*/ 753 w 2061"/>
              <a:gd name="T9" fmla="*/ 195 h 1838"/>
              <a:gd name="T10" fmla="*/ 777 w 2061"/>
              <a:gd name="T11" fmla="*/ 168 h 1838"/>
              <a:gd name="T12" fmla="*/ 803 w 2061"/>
              <a:gd name="T13" fmla="*/ 140 h 1838"/>
              <a:gd name="T14" fmla="*/ 830 w 2061"/>
              <a:gd name="T15" fmla="*/ 115 h 1838"/>
              <a:gd name="T16" fmla="*/ 860 w 2061"/>
              <a:gd name="T17" fmla="*/ 91 h 1838"/>
              <a:gd name="T18" fmla="*/ 892 w 2061"/>
              <a:gd name="T19" fmla="*/ 71 h 1838"/>
              <a:gd name="T20" fmla="*/ 925 w 2061"/>
              <a:gd name="T21" fmla="*/ 53 h 1838"/>
              <a:gd name="T22" fmla="*/ 959 w 2061"/>
              <a:gd name="T23" fmla="*/ 38 h 1838"/>
              <a:gd name="T24" fmla="*/ 992 w 2061"/>
              <a:gd name="T25" fmla="*/ 26 h 1838"/>
              <a:gd name="T26" fmla="*/ 1030 w 2061"/>
              <a:gd name="T27" fmla="*/ 14 h 1838"/>
              <a:gd name="T28" fmla="*/ 1065 w 2061"/>
              <a:gd name="T29" fmla="*/ 8 h 1838"/>
              <a:gd name="T30" fmla="*/ 1102 w 2061"/>
              <a:gd name="T31" fmla="*/ 2 h 1838"/>
              <a:gd name="T32" fmla="*/ 1140 w 2061"/>
              <a:gd name="T33" fmla="*/ 0 h 1838"/>
              <a:gd name="T34" fmla="*/ 1179 w 2061"/>
              <a:gd name="T35" fmla="*/ 2 h 1838"/>
              <a:gd name="T36" fmla="*/ 1217 w 2061"/>
              <a:gd name="T37" fmla="*/ 6 h 1838"/>
              <a:gd name="T38" fmla="*/ 1217 w 2061"/>
              <a:gd name="T39" fmla="*/ 6 h 1838"/>
              <a:gd name="T40" fmla="*/ 1250 w 2061"/>
              <a:gd name="T41" fmla="*/ 12 h 1838"/>
              <a:gd name="T42" fmla="*/ 1282 w 2061"/>
              <a:gd name="T43" fmla="*/ 20 h 1838"/>
              <a:gd name="T44" fmla="*/ 1313 w 2061"/>
              <a:gd name="T45" fmla="*/ 30 h 1838"/>
              <a:gd name="T46" fmla="*/ 1343 w 2061"/>
              <a:gd name="T47" fmla="*/ 44 h 1838"/>
              <a:gd name="T48" fmla="*/ 1373 w 2061"/>
              <a:gd name="T49" fmla="*/ 57 h 1838"/>
              <a:gd name="T50" fmla="*/ 1400 w 2061"/>
              <a:gd name="T51" fmla="*/ 73 h 1838"/>
              <a:gd name="T52" fmla="*/ 1428 w 2061"/>
              <a:gd name="T53" fmla="*/ 91 h 1838"/>
              <a:gd name="T54" fmla="*/ 1454 w 2061"/>
              <a:gd name="T55" fmla="*/ 111 h 1838"/>
              <a:gd name="T56" fmla="*/ 1479 w 2061"/>
              <a:gd name="T57" fmla="*/ 132 h 1838"/>
              <a:gd name="T58" fmla="*/ 1501 w 2061"/>
              <a:gd name="T59" fmla="*/ 154 h 1838"/>
              <a:gd name="T60" fmla="*/ 1523 w 2061"/>
              <a:gd name="T61" fmla="*/ 178 h 1838"/>
              <a:gd name="T62" fmla="*/ 1542 w 2061"/>
              <a:gd name="T63" fmla="*/ 205 h 1838"/>
              <a:gd name="T64" fmla="*/ 1560 w 2061"/>
              <a:gd name="T65" fmla="*/ 231 h 1838"/>
              <a:gd name="T66" fmla="*/ 1578 w 2061"/>
              <a:gd name="T67" fmla="*/ 260 h 1838"/>
              <a:gd name="T68" fmla="*/ 1592 w 2061"/>
              <a:gd name="T69" fmla="*/ 290 h 1838"/>
              <a:gd name="T70" fmla="*/ 1603 w 2061"/>
              <a:gd name="T71" fmla="*/ 320 h 1838"/>
              <a:gd name="T72" fmla="*/ 2061 w 2061"/>
              <a:gd name="T73" fmla="*/ 1552 h 1838"/>
              <a:gd name="T74" fmla="*/ 1594 w 2061"/>
              <a:gd name="T75" fmla="*/ 1723 h 1838"/>
              <a:gd name="T76" fmla="*/ 1144 w 2061"/>
              <a:gd name="T77" fmla="*/ 507 h 1838"/>
              <a:gd name="T78" fmla="*/ 438 w 2061"/>
              <a:gd name="T79" fmla="*/ 1838 h 1838"/>
              <a:gd name="T80" fmla="*/ 0 w 2061"/>
              <a:gd name="T81" fmla="*/ 160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838">
                <a:moveTo>
                  <a:pt x="0" y="1605"/>
                </a:moveTo>
                <a:lnTo>
                  <a:pt x="712" y="260"/>
                </a:lnTo>
                <a:lnTo>
                  <a:pt x="712" y="260"/>
                </a:lnTo>
                <a:lnTo>
                  <a:pt x="732" y="227"/>
                </a:lnTo>
                <a:lnTo>
                  <a:pt x="753" y="195"/>
                </a:lnTo>
                <a:lnTo>
                  <a:pt x="777" y="168"/>
                </a:lnTo>
                <a:lnTo>
                  <a:pt x="803" y="140"/>
                </a:lnTo>
                <a:lnTo>
                  <a:pt x="830" y="115"/>
                </a:lnTo>
                <a:lnTo>
                  <a:pt x="860" y="91"/>
                </a:lnTo>
                <a:lnTo>
                  <a:pt x="892" y="71"/>
                </a:lnTo>
                <a:lnTo>
                  <a:pt x="925" y="53"/>
                </a:lnTo>
                <a:lnTo>
                  <a:pt x="959" y="38"/>
                </a:lnTo>
                <a:lnTo>
                  <a:pt x="992" y="26"/>
                </a:lnTo>
                <a:lnTo>
                  <a:pt x="1030" y="14"/>
                </a:lnTo>
                <a:lnTo>
                  <a:pt x="1065" y="8"/>
                </a:lnTo>
                <a:lnTo>
                  <a:pt x="1102" y="2"/>
                </a:lnTo>
                <a:lnTo>
                  <a:pt x="1140" y="0"/>
                </a:lnTo>
                <a:lnTo>
                  <a:pt x="1179" y="2"/>
                </a:lnTo>
                <a:lnTo>
                  <a:pt x="1217" y="6"/>
                </a:lnTo>
                <a:lnTo>
                  <a:pt x="1217" y="6"/>
                </a:lnTo>
                <a:lnTo>
                  <a:pt x="1250" y="12"/>
                </a:lnTo>
                <a:lnTo>
                  <a:pt x="1282" y="20"/>
                </a:lnTo>
                <a:lnTo>
                  <a:pt x="1313" y="30"/>
                </a:lnTo>
                <a:lnTo>
                  <a:pt x="1343" y="44"/>
                </a:lnTo>
                <a:lnTo>
                  <a:pt x="1373" y="57"/>
                </a:lnTo>
                <a:lnTo>
                  <a:pt x="1400" y="73"/>
                </a:lnTo>
                <a:lnTo>
                  <a:pt x="1428" y="91"/>
                </a:lnTo>
                <a:lnTo>
                  <a:pt x="1454" y="111"/>
                </a:lnTo>
                <a:lnTo>
                  <a:pt x="1479" y="132"/>
                </a:lnTo>
                <a:lnTo>
                  <a:pt x="1501" y="154"/>
                </a:lnTo>
                <a:lnTo>
                  <a:pt x="1523" y="178"/>
                </a:lnTo>
                <a:lnTo>
                  <a:pt x="1542" y="205"/>
                </a:lnTo>
                <a:lnTo>
                  <a:pt x="1560" y="231"/>
                </a:lnTo>
                <a:lnTo>
                  <a:pt x="1578" y="260"/>
                </a:lnTo>
                <a:lnTo>
                  <a:pt x="1592" y="290"/>
                </a:lnTo>
                <a:lnTo>
                  <a:pt x="1603" y="320"/>
                </a:lnTo>
                <a:lnTo>
                  <a:pt x="2061" y="1552"/>
                </a:lnTo>
                <a:lnTo>
                  <a:pt x="1594" y="1723"/>
                </a:lnTo>
                <a:lnTo>
                  <a:pt x="1144" y="507"/>
                </a:lnTo>
                <a:lnTo>
                  <a:pt x="438" y="1838"/>
                </a:lnTo>
                <a:lnTo>
                  <a:pt x="0" y="16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195400" y="3655545"/>
            <a:ext cx="3978275" cy="1931988"/>
          </a:xfrm>
          <a:custGeom>
            <a:avLst/>
            <a:gdLst>
              <a:gd name="T0" fmla="*/ 607 w 2506"/>
              <a:gd name="T1" fmla="*/ 1217 h 1217"/>
              <a:gd name="T2" fmla="*/ 514 w 2506"/>
              <a:gd name="T3" fmla="*/ 1211 h 1217"/>
              <a:gd name="T4" fmla="*/ 428 w 2506"/>
              <a:gd name="T5" fmla="*/ 1189 h 1217"/>
              <a:gd name="T6" fmla="*/ 345 w 2506"/>
              <a:gd name="T7" fmla="*/ 1158 h 1217"/>
              <a:gd name="T8" fmla="*/ 268 w 2506"/>
              <a:gd name="T9" fmla="*/ 1114 h 1217"/>
              <a:gd name="T10" fmla="*/ 199 w 2506"/>
              <a:gd name="T11" fmla="*/ 1059 h 1217"/>
              <a:gd name="T12" fmla="*/ 138 w 2506"/>
              <a:gd name="T13" fmla="*/ 996 h 1217"/>
              <a:gd name="T14" fmla="*/ 86 w 2506"/>
              <a:gd name="T15" fmla="*/ 925 h 1217"/>
              <a:gd name="T16" fmla="*/ 47 w 2506"/>
              <a:gd name="T17" fmla="*/ 846 h 1217"/>
              <a:gd name="T18" fmla="*/ 19 w 2506"/>
              <a:gd name="T19" fmla="*/ 761 h 1217"/>
              <a:gd name="T20" fmla="*/ 2 w 2506"/>
              <a:gd name="T21" fmla="*/ 671 h 1217"/>
              <a:gd name="T22" fmla="*/ 0 w 2506"/>
              <a:gd name="T23" fmla="*/ 610 h 1217"/>
              <a:gd name="T24" fmla="*/ 6 w 2506"/>
              <a:gd name="T25" fmla="*/ 517 h 1217"/>
              <a:gd name="T26" fmla="*/ 27 w 2506"/>
              <a:gd name="T27" fmla="*/ 428 h 1217"/>
              <a:gd name="T28" fmla="*/ 59 w 2506"/>
              <a:gd name="T29" fmla="*/ 345 h 1217"/>
              <a:gd name="T30" fmla="*/ 104 w 2506"/>
              <a:gd name="T31" fmla="*/ 269 h 1217"/>
              <a:gd name="T32" fmla="*/ 157 w 2506"/>
              <a:gd name="T33" fmla="*/ 200 h 1217"/>
              <a:gd name="T34" fmla="*/ 221 w 2506"/>
              <a:gd name="T35" fmla="*/ 140 h 1217"/>
              <a:gd name="T36" fmla="*/ 292 w 2506"/>
              <a:gd name="T37" fmla="*/ 89 h 1217"/>
              <a:gd name="T38" fmla="*/ 370 w 2506"/>
              <a:gd name="T39" fmla="*/ 50 h 1217"/>
              <a:gd name="T40" fmla="*/ 455 w 2506"/>
              <a:gd name="T41" fmla="*/ 20 h 1217"/>
              <a:gd name="T42" fmla="*/ 546 w 2506"/>
              <a:gd name="T43" fmla="*/ 4 h 1217"/>
              <a:gd name="T44" fmla="*/ 1897 w 2506"/>
              <a:gd name="T45" fmla="*/ 0 h 1217"/>
              <a:gd name="T46" fmla="*/ 1960 w 2506"/>
              <a:gd name="T47" fmla="*/ 4 h 1217"/>
              <a:gd name="T48" fmla="*/ 2049 w 2506"/>
              <a:gd name="T49" fmla="*/ 20 h 1217"/>
              <a:gd name="T50" fmla="*/ 2133 w 2506"/>
              <a:gd name="T51" fmla="*/ 50 h 1217"/>
              <a:gd name="T52" fmla="*/ 2212 w 2506"/>
              <a:gd name="T53" fmla="*/ 89 h 1217"/>
              <a:gd name="T54" fmla="*/ 2283 w 2506"/>
              <a:gd name="T55" fmla="*/ 140 h 1217"/>
              <a:gd name="T56" fmla="*/ 2346 w 2506"/>
              <a:gd name="T57" fmla="*/ 200 h 1217"/>
              <a:gd name="T58" fmla="*/ 2401 w 2506"/>
              <a:gd name="T59" fmla="*/ 269 h 1217"/>
              <a:gd name="T60" fmla="*/ 2445 w 2506"/>
              <a:gd name="T61" fmla="*/ 345 h 1217"/>
              <a:gd name="T62" fmla="*/ 2478 w 2506"/>
              <a:gd name="T63" fmla="*/ 428 h 1217"/>
              <a:gd name="T64" fmla="*/ 2498 w 2506"/>
              <a:gd name="T65" fmla="*/ 517 h 1217"/>
              <a:gd name="T66" fmla="*/ 2506 w 2506"/>
              <a:gd name="T67" fmla="*/ 610 h 1217"/>
              <a:gd name="T68" fmla="*/ 2502 w 2506"/>
              <a:gd name="T69" fmla="*/ 671 h 1217"/>
              <a:gd name="T70" fmla="*/ 2486 w 2506"/>
              <a:gd name="T71" fmla="*/ 761 h 1217"/>
              <a:gd name="T72" fmla="*/ 2457 w 2506"/>
              <a:gd name="T73" fmla="*/ 846 h 1217"/>
              <a:gd name="T74" fmla="*/ 2417 w 2506"/>
              <a:gd name="T75" fmla="*/ 925 h 1217"/>
              <a:gd name="T76" fmla="*/ 2366 w 2506"/>
              <a:gd name="T77" fmla="*/ 996 h 1217"/>
              <a:gd name="T78" fmla="*/ 2305 w 2506"/>
              <a:gd name="T79" fmla="*/ 1059 h 1217"/>
              <a:gd name="T80" fmla="*/ 2236 w 2506"/>
              <a:gd name="T81" fmla="*/ 1114 h 1217"/>
              <a:gd name="T82" fmla="*/ 2161 w 2506"/>
              <a:gd name="T83" fmla="*/ 1158 h 1217"/>
              <a:gd name="T84" fmla="*/ 2078 w 2506"/>
              <a:gd name="T85" fmla="*/ 1189 h 1217"/>
              <a:gd name="T86" fmla="*/ 1989 w 2506"/>
              <a:gd name="T87" fmla="*/ 1211 h 1217"/>
              <a:gd name="T88" fmla="*/ 1897 w 2506"/>
              <a:gd name="T89" fmla="*/ 1217 h 1217"/>
              <a:gd name="T90" fmla="*/ 607 w 2506"/>
              <a:gd name="T91" fmla="*/ 497 h 1217"/>
              <a:gd name="T92" fmla="*/ 546 w 2506"/>
              <a:gd name="T93" fmla="*/ 517 h 1217"/>
              <a:gd name="T94" fmla="*/ 504 w 2506"/>
              <a:gd name="T95" fmla="*/ 566 h 1217"/>
              <a:gd name="T96" fmla="*/ 497 w 2506"/>
              <a:gd name="T97" fmla="*/ 610 h 1217"/>
              <a:gd name="T98" fmla="*/ 514 w 2506"/>
              <a:gd name="T99" fmla="*/ 671 h 1217"/>
              <a:gd name="T100" fmla="*/ 564 w 2506"/>
              <a:gd name="T101" fmla="*/ 712 h 1217"/>
              <a:gd name="T102" fmla="*/ 1897 w 2506"/>
              <a:gd name="T103" fmla="*/ 720 h 1217"/>
              <a:gd name="T104" fmla="*/ 1940 w 2506"/>
              <a:gd name="T105" fmla="*/ 712 h 1217"/>
              <a:gd name="T106" fmla="*/ 1989 w 2506"/>
              <a:gd name="T107" fmla="*/ 671 h 1217"/>
              <a:gd name="T108" fmla="*/ 2009 w 2506"/>
              <a:gd name="T109" fmla="*/ 610 h 1217"/>
              <a:gd name="T110" fmla="*/ 1999 w 2506"/>
              <a:gd name="T111" fmla="*/ 566 h 1217"/>
              <a:gd name="T112" fmla="*/ 1960 w 2506"/>
              <a:gd name="T113" fmla="*/ 517 h 1217"/>
              <a:gd name="T114" fmla="*/ 1897 w 2506"/>
              <a:gd name="T115" fmla="*/ 497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06" h="1217">
                <a:moveTo>
                  <a:pt x="1897" y="1217"/>
                </a:moveTo>
                <a:lnTo>
                  <a:pt x="607" y="1217"/>
                </a:lnTo>
                <a:lnTo>
                  <a:pt x="607" y="1217"/>
                </a:lnTo>
                <a:lnTo>
                  <a:pt x="575" y="1217"/>
                </a:lnTo>
                <a:lnTo>
                  <a:pt x="546" y="1215"/>
                </a:lnTo>
                <a:lnTo>
                  <a:pt x="514" y="1211"/>
                </a:lnTo>
                <a:lnTo>
                  <a:pt x="485" y="1205"/>
                </a:lnTo>
                <a:lnTo>
                  <a:pt x="455" y="1199"/>
                </a:lnTo>
                <a:lnTo>
                  <a:pt x="428" y="1189"/>
                </a:lnTo>
                <a:lnTo>
                  <a:pt x="398" y="1181"/>
                </a:lnTo>
                <a:lnTo>
                  <a:pt x="370" y="1170"/>
                </a:lnTo>
                <a:lnTo>
                  <a:pt x="345" y="1158"/>
                </a:lnTo>
                <a:lnTo>
                  <a:pt x="317" y="1144"/>
                </a:lnTo>
                <a:lnTo>
                  <a:pt x="292" y="1130"/>
                </a:lnTo>
                <a:lnTo>
                  <a:pt x="268" y="1114"/>
                </a:lnTo>
                <a:lnTo>
                  <a:pt x="244" y="1097"/>
                </a:lnTo>
                <a:lnTo>
                  <a:pt x="221" y="1079"/>
                </a:lnTo>
                <a:lnTo>
                  <a:pt x="199" y="1059"/>
                </a:lnTo>
                <a:lnTo>
                  <a:pt x="177" y="1039"/>
                </a:lnTo>
                <a:lnTo>
                  <a:pt x="157" y="1018"/>
                </a:lnTo>
                <a:lnTo>
                  <a:pt x="138" y="996"/>
                </a:lnTo>
                <a:lnTo>
                  <a:pt x="120" y="972"/>
                </a:lnTo>
                <a:lnTo>
                  <a:pt x="104" y="949"/>
                </a:lnTo>
                <a:lnTo>
                  <a:pt x="86" y="925"/>
                </a:lnTo>
                <a:lnTo>
                  <a:pt x="73" y="899"/>
                </a:lnTo>
                <a:lnTo>
                  <a:pt x="59" y="872"/>
                </a:lnTo>
                <a:lnTo>
                  <a:pt x="47" y="846"/>
                </a:lnTo>
                <a:lnTo>
                  <a:pt x="37" y="819"/>
                </a:lnTo>
                <a:lnTo>
                  <a:pt x="27" y="789"/>
                </a:lnTo>
                <a:lnTo>
                  <a:pt x="19" y="761"/>
                </a:lnTo>
                <a:lnTo>
                  <a:pt x="12" y="732"/>
                </a:lnTo>
                <a:lnTo>
                  <a:pt x="6" y="702"/>
                </a:lnTo>
                <a:lnTo>
                  <a:pt x="2" y="671"/>
                </a:lnTo>
                <a:lnTo>
                  <a:pt x="0" y="641"/>
                </a:lnTo>
                <a:lnTo>
                  <a:pt x="0" y="610"/>
                </a:lnTo>
                <a:lnTo>
                  <a:pt x="0" y="610"/>
                </a:lnTo>
                <a:lnTo>
                  <a:pt x="0" y="578"/>
                </a:lnTo>
                <a:lnTo>
                  <a:pt x="2" y="547"/>
                </a:lnTo>
                <a:lnTo>
                  <a:pt x="6" y="517"/>
                </a:lnTo>
                <a:lnTo>
                  <a:pt x="12" y="487"/>
                </a:lnTo>
                <a:lnTo>
                  <a:pt x="19" y="458"/>
                </a:lnTo>
                <a:lnTo>
                  <a:pt x="27" y="428"/>
                </a:lnTo>
                <a:lnTo>
                  <a:pt x="37" y="401"/>
                </a:lnTo>
                <a:lnTo>
                  <a:pt x="47" y="373"/>
                </a:lnTo>
                <a:lnTo>
                  <a:pt x="59" y="345"/>
                </a:lnTo>
                <a:lnTo>
                  <a:pt x="73" y="320"/>
                </a:lnTo>
                <a:lnTo>
                  <a:pt x="86" y="294"/>
                </a:lnTo>
                <a:lnTo>
                  <a:pt x="104" y="269"/>
                </a:lnTo>
                <a:lnTo>
                  <a:pt x="120" y="245"/>
                </a:lnTo>
                <a:lnTo>
                  <a:pt x="138" y="223"/>
                </a:lnTo>
                <a:lnTo>
                  <a:pt x="157" y="200"/>
                </a:lnTo>
                <a:lnTo>
                  <a:pt x="177" y="180"/>
                </a:lnTo>
                <a:lnTo>
                  <a:pt x="199" y="160"/>
                </a:lnTo>
                <a:lnTo>
                  <a:pt x="221" y="140"/>
                </a:lnTo>
                <a:lnTo>
                  <a:pt x="244" y="123"/>
                </a:lnTo>
                <a:lnTo>
                  <a:pt x="268" y="105"/>
                </a:lnTo>
                <a:lnTo>
                  <a:pt x="292" y="89"/>
                </a:lnTo>
                <a:lnTo>
                  <a:pt x="317" y="75"/>
                </a:lnTo>
                <a:lnTo>
                  <a:pt x="345" y="61"/>
                </a:lnTo>
                <a:lnTo>
                  <a:pt x="370" y="50"/>
                </a:lnTo>
                <a:lnTo>
                  <a:pt x="398" y="38"/>
                </a:lnTo>
                <a:lnTo>
                  <a:pt x="428" y="28"/>
                </a:lnTo>
                <a:lnTo>
                  <a:pt x="455" y="20"/>
                </a:lnTo>
                <a:lnTo>
                  <a:pt x="485" y="14"/>
                </a:lnTo>
                <a:lnTo>
                  <a:pt x="514" y="8"/>
                </a:lnTo>
                <a:lnTo>
                  <a:pt x="546" y="4"/>
                </a:lnTo>
                <a:lnTo>
                  <a:pt x="575" y="2"/>
                </a:lnTo>
                <a:lnTo>
                  <a:pt x="607" y="0"/>
                </a:lnTo>
                <a:lnTo>
                  <a:pt x="1897" y="0"/>
                </a:lnTo>
                <a:lnTo>
                  <a:pt x="1897" y="0"/>
                </a:lnTo>
                <a:lnTo>
                  <a:pt x="1928" y="2"/>
                </a:lnTo>
                <a:lnTo>
                  <a:pt x="1960" y="4"/>
                </a:lnTo>
                <a:lnTo>
                  <a:pt x="1989" y="8"/>
                </a:lnTo>
                <a:lnTo>
                  <a:pt x="2019" y="14"/>
                </a:lnTo>
                <a:lnTo>
                  <a:pt x="2049" y="20"/>
                </a:lnTo>
                <a:lnTo>
                  <a:pt x="2078" y="28"/>
                </a:lnTo>
                <a:lnTo>
                  <a:pt x="2106" y="38"/>
                </a:lnTo>
                <a:lnTo>
                  <a:pt x="2133" y="50"/>
                </a:lnTo>
                <a:lnTo>
                  <a:pt x="2161" y="61"/>
                </a:lnTo>
                <a:lnTo>
                  <a:pt x="2187" y="75"/>
                </a:lnTo>
                <a:lnTo>
                  <a:pt x="2212" y="89"/>
                </a:lnTo>
                <a:lnTo>
                  <a:pt x="2236" y="105"/>
                </a:lnTo>
                <a:lnTo>
                  <a:pt x="2261" y="123"/>
                </a:lnTo>
                <a:lnTo>
                  <a:pt x="2283" y="140"/>
                </a:lnTo>
                <a:lnTo>
                  <a:pt x="2305" y="160"/>
                </a:lnTo>
                <a:lnTo>
                  <a:pt x="2327" y="180"/>
                </a:lnTo>
                <a:lnTo>
                  <a:pt x="2346" y="200"/>
                </a:lnTo>
                <a:lnTo>
                  <a:pt x="2366" y="223"/>
                </a:lnTo>
                <a:lnTo>
                  <a:pt x="2384" y="245"/>
                </a:lnTo>
                <a:lnTo>
                  <a:pt x="2401" y="269"/>
                </a:lnTo>
                <a:lnTo>
                  <a:pt x="2417" y="294"/>
                </a:lnTo>
                <a:lnTo>
                  <a:pt x="2431" y="320"/>
                </a:lnTo>
                <a:lnTo>
                  <a:pt x="2445" y="345"/>
                </a:lnTo>
                <a:lnTo>
                  <a:pt x="2457" y="373"/>
                </a:lnTo>
                <a:lnTo>
                  <a:pt x="2469" y="401"/>
                </a:lnTo>
                <a:lnTo>
                  <a:pt x="2478" y="428"/>
                </a:lnTo>
                <a:lnTo>
                  <a:pt x="2486" y="458"/>
                </a:lnTo>
                <a:lnTo>
                  <a:pt x="2492" y="487"/>
                </a:lnTo>
                <a:lnTo>
                  <a:pt x="2498" y="517"/>
                </a:lnTo>
                <a:lnTo>
                  <a:pt x="2502" y="547"/>
                </a:lnTo>
                <a:lnTo>
                  <a:pt x="2504" y="578"/>
                </a:lnTo>
                <a:lnTo>
                  <a:pt x="2506" y="610"/>
                </a:lnTo>
                <a:lnTo>
                  <a:pt x="2506" y="610"/>
                </a:lnTo>
                <a:lnTo>
                  <a:pt x="2504" y="641"/>
                </a:lnTo>
                <a:lnTo>
                  <a:pt x="2502" y="671"/>
                </a:lnTo>
                <a:lnTo>
                  <a:pt x="2498" y="702"/>
                </a:lnTo>
                <a:lnTo>
                  <a:pt x="2492" y="732"/>
                </a:lnTo>
                <a:lnTo>
                  <a:pt x="2486" y="761"/>
                </a:lnTo>
                <a:lnTo>
                  <a:pt x="2478" y="789"/>
                </a:lnTo>
                <a:lnTo>
                  <a:pt x="2469" y="819"/>
                </a:lnTo>
                <a:lnTo>
                  <a:pt x="2457" y="846"/>
                </a:lnTo>
                <a:lnTo>
                  <a:pt x="2445" y="872"/>
                </a:lnTo>
                <a:lnTo>
                  <a:pt x="2431" y="899"/>
                </a:lnTo>
                <a:lnTo>
                  <a:pt x="2417" y="925"/>
                </a:lnTo>
                <a:lnTo>
                  <a:pt x="2401" y="949"/>
                </a:lnTo>
                <a:lnTo>
                  <a:pt x="2384" y="972"/>
                </a:lnTo>
                <a:lnTo>
                  <a:pt x="2366" y="996"/>
                </a:lnTo>
                <a:lnTo>
                  <a:pt x="2346" y="1018"/>
                </a:lnTo>
                <a:lnTo>
                  <a:pt x="2327" y="1039"/>
                </a:lnTo>
                <a:lnTo>
                  <a:pt x="2305" y="1059"/>
                </a:lnTo>
                <a:lnTo>
                  <a:pt x="2283" y="1079"/>
                </a:lnTo>
                <a:lnTo>
                  <a:pt x="2261" y="1097"/>
                </a:lnTo>
                <a:lnTo>
                  <a:pt x="2236" y="1114"/>
                </a:lnTo>
                <a:lnTo>
                  <a:pt x="2212" y="1130"/>
                </a:lnTo>
                <a:lnTo>
                  <a:pt x="2187" y="1144"/>
                </a:lnTo>
                <a:lnTo>
                  <a:pt x="2161" y="1158"/>
                </a:lnTo>
                <a:lnTo>
                  <a:pt x="2133" y="1170"/>
                </a:lnTo>
                <a:lnTo>
                  <a:pt x="2106" y="1181"/>
                </a:lnTo>
                <a:lnTo>
                  <a:pt x="2078" y="1189"/>
                </a:lnTo>
                <a:lnTo>
                  <a:pt x="2049" y="1199"/>
                </a:lnTo>
                <a:lnTo>
                  <a:pt x="2019" y="1205"/>
                </a:lnTo>
                <a:lnTo>
                  <a:pt x="1989" y="1211"/>
                </a:lnTo>
                <a:lnTo>
                  <a:pt x="1960" y="1215"/>
                </a:lnTo>
                <a:lnTo>
                  <a:pt x="1928" y="1217"/>
                </a:lnTo>
                <a:lnTo>
                  <a:pt x="1897" y="1217"/>
                </a:lnTo>
                <a:lnTo>
                  <a:pt x="1897" y="1217"/>
                </a:lnTo>
                <a:close/>
                <a:moveTo>
                  <a:pt x="607" y="497"/>
                </a:moveTo>
                <a:lnTo>
                  <a:pt x="607" y="497"/>
                </a:lnTo>
                <a:lnTo>
                  <a:pt x="585" y="499"/>
                </a:lnTo>
                <a:lnTo>
                  <a:pt x="564" y="507"/>
                </a:lnTo>
                <a:lnTo>
                  <a:pt x="546" y="517"/>
                </a:lnTo>
                <a:lnTo>
                  <a:pt x="528" y="531"/>
                </a:lnTo>
                <a:lnTo>
                  <a:pt x="514" y="547"/>
                </a:lnTo>
                <a:lnTo>
                  <a:pt x="504" y="566"/>
                </a:lnTo>
                <a:lnTo>
                  <a:pt x="499" y="586"/>
                </a:lnTo>
                <a:lnTo>
                  <a:pt x="497" y="610"/>
                </a:lnTo>
                <a:lnTo>
                  <a:pt x="497" y="610"/>
                </a:lnTo>
                <a:lnTo>
                  <a:pt x="499" y="631"/>
                </a:lnTo>
                <a:lnTo>
                  <a:pt x="504" y="653"/>
                </a:lnTo>
                <a:lnTo>
                  <a:pt x="514" y="671"/>
                </a:lnTo>
                <a:lnTo>
                  <a:pt x="528" y="688"/>
                </a:lnTo>
                <a:lnTo>
                  <a:pt x="546" y="702"/>
                </a:lnTo>
                <a:lnTo>
                  <a:pt x="564" y="712"/>
                </a:lnTo>
                <a:lnTo>
                  <a:pt x="585" y="718"/>
                </a:lnTo>
                <a:lnTo>
                  <a:pt x="607" y="720"/>
                </a:lnTo>
                <a:lnTo>
                  <a:pt x="1897" y="720"/>
                </a:lnTo>
                <a:lnTo>
                  <a:pt x="1897" y="720"/>
                </a:lnTo>
                <a:lnTo>
                  <a:pt x="1918" y="718"/>
                </a:lnTo>
                <a:lnTo>
                  <a:pt x="1940" y="712"/>
                </a:lnTo>
                <a:lnTo>
                  <a:pt x="1960" y="702"/>
                </a:lnTo>
                <a:lnTo>
                  <a:pt x="1976" y="688"/>
                </a:lnTo>
                <a:lnTo>
                  <a:pt x="1989" y="671"/>
                </a:lnTo>
                <a:lnTo>
                  <a:pt x="1999" y="653"/>
                </a:lnTo>
                <a:lnTo>
                  <a:pt x="2005" y="631"/>
                </a:lnTo>
                <a:lnTo>
                  <a:pt x="2009" y="610"/>
                </a:lnTo>
                <a:lnTo>
                  <a:pt x="2009" y="610"/>
                </a:lnTo>
                <a:lnTo>
                  <a:pt x="2005" y="586"/>
                </a:lnTo>
                <a:lnTo>
                  <a:pt x="1999" y="566"/>
                </a:lnTo>
                <a:lnTo>
                  <a:pt x="1989" y="547"/>
                </a:lnTo>
                <a:lnTo>
                  <a:pt x="1976" y="531"/>
                </a:lnTo>
                <a:lnTo>
                  <a:pt x="1960" y="517"/>
                </a:lnTo>
                <a:lnTo>
                  <a:pt x="1940" y="507"/>
                </a:lnTo>
                <a:lnTo>
                  <a:pt x="1918" y="499"/>
                </a:lnTo>
                <a:lnTo>
                  <a:pt x="1897" y="497"/>
                </a:lnTo>
                <a:lnTo>
                  <a:pt x="607" y="4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0890251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0890251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9018588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9018588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5287246" y="496116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287246" y="496116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7"/>
          <p:cNvSpPr>
            <a:spLocks noEditPoints="1"/>
          </p:cNvSpPr>
          <p:nvPr/>
        </p:nvSpPr>
        <p:spPr bwMode="auto">
          <a:xfrm>
            <a:off x="3813238" y="3977408"/>
            <a:ext cx="2805008" cy="2647528"/>
          </a:xfrm>
          <a:custGeom>
            <a:avLst/>
            <a:gdLst>
              <a:gd name="T0" fmla="*/ 905 w 1799"/>
              <a:gd name="T1" fmla="*/ 499 h 1698"/>
              <a:gd name="T2" fmla="*/ 917 w 1799"/>
              <a:gd name="T3" fmla="*/ 509 h 1698"/>
              <a:gd name="T4" fmla="*/ 1302 w 1799"/>
              <a:gd name="T5" fmla="*/ 1175 h 1698"/>
              <a:gd name="T6" fmla="*/ 1300 w 1799"/>
              <a:gd name="T7" fmla="*/ 1191 h 1698"/>
              <a:gd name="T8" fmla="*/ 1288 w 1799"/>
              <a:gd name="T9" fmla="*/ 1201 h 1698"/>
              <a:gd name="T10" fmla="*/ 517 w 1799"/>
              <a:gd name="T11" fmla="*/ 1201 h 1698"/>
              <a:gd name="T12" fmla="*/ 503 w 1799"/>
              <a:gd name="T13" fmla="*/ 1195 h 1698"/>
              <a:gd name="T14" fmla="*/ 497 w 1799"/>
              <a:gd name="T15" fmla="*/ 1181 h 1698"/>
              <a:gd name="T16" fmla="*/ 882 w 1799"/>
              <a:gd name="T17" fmla="*/ 509 h 1698"/>
              <a:gd name="T18" fmla="*/ 890 w 1799"/>
              <a:gd name="T19" fmla="*/ 501 h 1698"/>
              <a:gd name="T20" fmla="*/ 899 w 1799"/>
              <a:gd name="T21" fmla="*/ 0 h 1698"/>
              <a:gd name="T22" fmla="*/ 830 w 1799"/>
              <a:gd name="T23" fmla="*/ 6 h 1698"/>
              <a:gd name="T24" fmla="*/ 732 w 1799"/>
              <a:gd name="T25" fmla="*/ 30 h 1698"/>
              <a:gd name="T26" fmla="*/ 641 w 1799"/>
              <a:gd name="T27" fmla="*/ 71 h 1698"/>
              <a:gd name="T28" fmla="*/ 560 w 1799"/>
              <a:gd name="T29" fmla="*/ 129 h 1698"/>
              <a:gd name="T30" fmla="*/ 489 w 1799"/>
              <a:gd name="T31" fmla="*/ 203 h 1698"/>
              <a:gd name="T32" fmla="*/ 69 w 1799"/>
              <a:gd name="T33" fmla="*/ 923 h 1698"/>
              <a:gd name="T34" fmla="*/ 40 w 1799"/>
              <a:gd name="T35" fmla="*/ 984 h 1698"/>
              <a:gd name="T36" fmla="*/ 10 w 1799"/>
              <a:gd name="T37" fmla="*/ 1081 h 1698"/>
              <a:gd name="T38" fmla="*/ 0 w 1799"/>
              <a:gd name="T39" fmla="*/ 1181 h 1698"/>
              <a:gd name="T40" fmla="*/ 10 w 1799"/>
              <a:gd name="T41" fmla="*/ 1282 h 1698"/>
              <a:gd name="T42" fmla="*/ 40 w 1799"/>
              <a:gd name="T43" fmla="*/ 1379 h 1698"/>
              <a:gd name="T44" fmla="*/ 69 w 1799"/>
              <a:gd name="T45" fmla="*/ 1440 h 1698"/>
              <a:gd name="T46" fmla="*/ 128 w 1799"/>
              <a:gd name="T47" fmla="*/ 1523 h 1698"/>
              <a:gd name="T48" fmla="*/ 203 w 1799"/>
              <a:gd name="T49" fmla="*/ 1592 h 1698"/>
              <a:gd name="T50" fmla="*/ 288 w 1799"/>
              <a:gd name="T51" fmla="*/ 1645 h 1698"/>
              <a:gd name="T52" fmla="*/ 383 w 1799"/>
              <a:gd name="T53" fmla="*/ 1680 h 1698"/>
              <a:gd name="T54" fmla="*/ 483 w 1799"/>
              <a:gd name="T55" fmla="*/ 1696 h 1698"/>
              <a:gd name="T56" fmla="*/ 1282 w 1799"/>
              <a:gd name="T57" fmla="*/ 1698 h 1698"/>
              <a:gd name="T58" fmla="*/ 1384 w 1799"/>
              <a:gd name="T59" fmla="*/ 1688 h 1698"/>
              <a:gd name="T60" fmla="*/ 1481 w 1799"/>
              <a:gd name="T61" fmla="*/ 1659 h 1698"/>
              <a:gd name="T62" fmla="*/ 1570 w 1799"/>
              <a:gd name="T63" fmla="*/ 1611 h 1698"/>
              <a:gd name="T64" fmla="*/ 1647 w 1799"/>
              <a:gd name="T65" fmla="*/ 1546 h 1698"/>
              <a:gd name="T66" fmla="*/ 1712 w 1799"/>
              <a:gd name="T67" fmla="*/ 1469 h 1698"/>
              <a:gd name="T68" fmla="*/ 1745 w 1799"/>
              <a:gd name="T69" fmla="*/ 1408 h 1698"/>
              <a:gd name="T70" fmla="*/ 1783 w 1799"/>
              <a:gd name="T71" fmla="*/ 1314 h 1698"/>
              <a:gd name="T72" fmla="*/ 1799 w 1799"/>
              <a:gd name="T73" fmla="*/ 1215 h 1698"/>
              <a:gd name="T74" fmla="*/ 1795 w 1799"/>
              <a:gd name="T75" fmla="*/ 1114 h 1698"/>
              <a:gd name="T76" fmla="*/ 1773 w 1799"/>
              <a:gd name="T77" fmla="*/ 1016 h 1698"/>
              <a:gd name="T78" fmla="*/ 1730 w 1799"/>
              <a:gd name="T79" fmla="*/ 923 h 1698"/>
              <a:gd name="T80" fmla="*/ 1329 w 1799"/>
              <a:gd name="T81" fmla="*/ 231 h 1698"/>
              <a:gd name="T82" fmla="*/ 1264 w 1799"/>
              <a:gd name="T83" fmla="*/ 152 h 1698"/>
              <a:gd name="T84" fmla="*/ 1187 w 1799"/>
              <a:gd name="T85" fmla="*/ 89 h 1698"/>
              <a:gd name="T86" fmla="*/ 1099 w 1799"/>
              <a:gd name="T87" fmla="*/ 42 h 1698"/>
              <a:gd name="T88" fmla="*/ 1002 w 1799"/>
              <a:gd name="T89" fmla="*/ 12 h 1698"/>
              <a:gd name="T90" fmla="*/ 899 w 1799"/>
              <a:gd name="T91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99" h="1698">
                <a:moveTo>
                  <a:pt x="899" y="497"/>
                </a:moveTo>
                <a:lnTo>
                  <a:pt x="899" y="497"/>
                </a:lnTo>
                <a:lnTo>
                  <a:pt x="905" y="499"/>
                </a:lnTo>
                <a:lnTo>
                  <a:pt x="909" y="501"/>
                </a:lnTo>
                <a:lnTo>
                  <a:pt x="913" y="503"/>
                </a:lnTo>
                <a:lnTo>
                  <a:pt x="917" y="509"/>
                </a:lnTo>
                <a:lnTo>
                  <a:pt x="1300" y="1172"/>
                </a:lnTo>
                <a:lnTo>
                  <a:pt x="1300" y="1172"/>
                </a:lnTo>
                <a:lnTo>
                  <a:pt x="1302" y="1175"/>
                </a:lnTo>
                <a:lnTo>
                  <a:pt x="1302" y="1181"/>
                </a:lnTo>
                <a:lnTo>
                  <a:pt x="1302" y="1185"/>
                </a:lnTo>
                <a:lnTo>
                  <a:pt x="1300" y="1191"/>
                </a:lnTo>
                <a:lnTo>
                  <a:pt x="1296" y="1195"/>
                </a:lnTo>
                <a:lnTo>
                  <a:pt x="1292" y="1199"/>
                </a:lnTo>
                <a:lnTo>
                  <a:pt x="1288" y="1201"/>
                </a:lnTo>
                <a:lnTo>
                  <a:pt x="1282" y="1201"/>
                </a:lnTo>
                <a:lnTo>
                  <a:pt x="517" y="1201"/>
                </a:lnTo>
                <a:lnTo>
                  <a:pt x="517" y="1201"/>
                </a:lnTo>
                <a:lnTo>
                  <a:pt x="511" y="1201"/>
                </a:lnTo>
                <a:lnTo>
                  <a:pt x="507" y="1199"/>
                </a:lnTo>
                <a:lnTo>
                  <a:pt x="503" y="1195"/>
                </a:lnTo>
                <a:lnTo>
                  <a:pt x="499" y="1191"/>
                </a:lnTo>
                <a:lnTo>
                  <a:pt x="497" y="1185"/>
                </a:lnTo>
                <a:lnTo>
                  <a:pt x="497" y="1181"/>
                </a:lnTo>
                <a:lnTo>
                  <a:pt x="497" y="1175"/>
                </a:lnTo>
                <a:lnTo>
                  <a:pt x="499" y="1172"/>
                </a:lnTo>
                <a:lnTo>
                  <a:pt x="882" y="509"/>
                </a:lnTo>
                <a:lnTo>
                  <a:pt x="882" y="509"/>
                </a:lnTo>
                <a:lnTo>
                  <a:pt x="886" y="503"/>
                </a:lnTo>
                <a:lnTo>
                  <a:pt x="890" y="501"/>
                </a:lnTo>
                <a:lnTo>
                  <a:pt x="895" y="499"/>
                </a:lnTo>
                <a:lnTo>
                  <a:pt x="899" y="497"/>
                </a:lnTo>
                <a:close/>
                <a:moveTo>
                  <a:pt x="899" y="0"/>
                </a:moveTo>
                <a:lnTo>
                  <a:pt x="899" y="0"/>
                </a:lnTo>
                <a:lnTo>
                  <a:pt x="866" y="2"/>
                </a:lnTo>
                <a:lnTo>
                  <a:pt x="830" y="6"/>
                </a:lnTo>
                <a:lnTo>
                  <a:pt x="797" y="12"/>
                </a:lnTo>
                <a:lnTo>
                  <a:pt x="765" y="20"/>
                </a:lnTo>
                <a:lnTo>
                  <a:pt x="732" y="30"/>
                </a:lnTo>
                <a:lnTo>
                  <a:pt x="702" y="42"/>
                </a:lnTo>
                <a:lnTo>
                  <a:pt x="671" y="56"/>
                </a:lnTo>
                <a:lnTo>
                  <a:pt x="641" y="71"/>
                </a:lnTo>
                <a:lnTo>
                  <a:pt x="613" y="89"/>
                </a:lnTo>
                <a:lnTo>
                  <a:pt x="586" y="109"/>
                </a:lnTo>
                <a:lnTo>
                  <a:pt x="560" y="129"/>
                </a:lnTo>
                <a:lnTo>
                  <a:pt x="535" y="152"/>
                </a:lnTo>
                <a:lnTo>
                  <a:pt x="511" y="176"/>
                </a:lnTo>
                <a:lnTo>
                  <a:pt x="489" y="203"/>
                </a:lnTo>
                <a:lnTo>
                  <a:pt x="469" y="231"/>
                </a:lnTo>
                <a:lnTo>
                  <a:pt x="452" y="261"/>
                </a:lnTo>
                <a:lnTo>
                  <a:pt x="69" y="923"/>
                </a:lnTo>
                <a:lnTo>
                  <a:pt x="69" y="923"/>
                </a:lnTo>
                <a:lnTo>
                  <a:pt x="53" y="953"/>
                </a:lnTo>
                <a:lnTo>
                  <a:pt x="40" y="984"/>
                </a:lnTo>
                <a:lnTo>
                  <a:pt x="28" y="1016"/>
                </a:lnTo>
                <a:lnTo>
                  <a:pt x="18" y="1047"/>
                </a:lnTo>
                <a:lnTo>
                  <a:pt x="10" y="1081"/>
                </a:lnTo>
                <a:lnTo>
                  <a:pt x="4" y="1114"/>
                </a:lnTo>
                <a:lnTo>
                  <a:pt x="2" y="1148"/>
                </a:lnTo>
                <a:lnTo>
                  <a:pt x="0" y="1181"/>
                </a:lnTo>
                <a:lnTo>
                  <a:pt x="2" y="1215"/>
                </a:lnTo>
                <a:lnTo>
                  <a:pt x="4" y="1248"/>
                </a:lnTo>
                <a:lnTo>
                  <a:pt x="10" y="1282"/>
                </a:lnTo>
                <a:lnTo>
                  <a:pt x="18" y="1314"/>
                </a:lnTo>
                <a:lnTo>
                  <a:pt x="28" y="1347"/>
                </a:lnTo>
                <a:lnTo>
                  <a:pt x="40" y="1379"/>
                </a:lnTo>
                <a:lnTo>
                  <a:pt x="53" y="1408"/>
                </a:lnTo>
                <a:lnTo>
                  <a:pt x="69" y="1440"/>
                </a:lnTo>
                <a:lnTo>
                  <a:pt x="69" y="1440"/>
                </a:lnTo>
                <a:lnTo>
                  <a:pt x="87" y="1469"/>
                </a:lnTo>
                <a:lnTo>
                  <a:pt x="107" y="1497"/>
                </a:lnTo>
                <a:lnTo>
                  <a:pt x="128" y="1523"/>
                </a:lnTo>
                <a:lnTo>
                  <a:pt x="152" y="1546"/>
                </a:lnTo>
                <a:lnTo>
                  <a:pt x="178" y="1570"/>
                </a:lnTo>
                <a:lnTo>
                  <a:pt x="203" y="1592"/>
                </a:lnTo>
                <a:lnTo>
                  <a:pt x="231" y="1611"/>
                </a:lnTo>
                <a:lnTo>
                  <a:pt x="258" y="1629"/>
                </a:lnTo>
                <a:lnTo>
                  <a:pt x="288" y="1645"/>
                </a:lnTo>
                <a:lnTo>
                  <a:pt x="320" y="1659"/>
                </a:lnTo>
                <a:lnTo>
                  <a:pt x="349" y="1670"/>
                </a:lnTo>
                <a:lnTo>
                  <a:pt x="383" y="1680"/>
                </a:lnTo>
                <a:lnTo>
                  <a:pt x="414" y="1688"/>
                </a:lnTo>
                <a:lnTo>
                  <a:pt x="448" y="1694"/>
                </a:lnTo>
                <a:lnTo>
                  <a:pt x="483" y="1696"/>
                </a:lnTo>
                <a:lnTo>
                  <a:pt x="517" y="1698"/>
                </a:lnTo>
                <a:lnTo>
                  <a:pt x="1282" y="1698"/>
                </a:lnTo>
                <a:lnTo>
                  <a:pt x="1282" y="1698"/>
                </a:lnTo>
                <a:lnTo>
                  <a:pt x="1317" y="1696"/>
                </a:lnTo>
                <a:lnTo>
                  <a:pt x="1351" y="1694"/>
                </a:lnTo>
                <a:lnTo>
                  <a:pt x="1384" y="1688"/>
                </a:lnTo>
                <a:lnTo>
                  <a:pt x="1416" y="1680"/>
                </a:lnTo>
                <a:lnTo>
                  <a:pt x="1450" y="1670"/>
                </a:lnTo>
                <a:lnTo>
                  <a:pt x="1481" y="1659"/>
                </a:lnTo>
                <a:lnTo>
                  <a:pt x="1511" y="1645"/>
                </a:lnTo>
                <a:lnTo>
                  <a:pt x="1540" y="1629"/>
                </a:lnTo>
                <a:lnTo>
                  <a:pt x="1570" y="1611"/>
                </a:lnTo>
                <a:lnTo>
                  <a:pt x="1595" y="1592"/>
                </a:lnTo>
                <a:lnTo>
                  <a:pt x="1623" y="1570"/>
                </a:lnTo>
                <a:lnTo>
                  <a:pt x="1647" y="1546"/>
                </a:lnTo>
                <a:lnTo>
                  <a:pt x="1670" y="1523"/>
                </a:lnTo>
                <a:lnTo>
                  <a:pt x="1692" y="1497"/>
                </a:lnTo>
                <a:lnTo>
                  <a:pt x="1712" y="1469"/>
                </a:lnTo>
                <a:lnTo>
                  <a:pt x="1730" y="1440"/>
                </a:lnTo>
                <a:lnTo>
                  <a:pt x="1730" y="1440"/>
                </a:lnTo>
                <a:lnTo>
                  <a:pt x="1745" y="1408"/>
                </a:lnTo>
                <a:lnTo>
                  <a:pt x="1761" y="1379"/>
                </a:lnTo>
                <a:lnTo>
                  <a:pt x="1773" y="1347"/>
                </a:lnTo>
                <a:lnTo>
                  <a:pt x="1783" y="1314"/>
                </a:lnTo>
                <a:lnTo>
                  <a:pt x="1789" y="1282"/>
                </a:lnTo>
                <a:lnTo>
                  <a:pt x="1795" y="1248"/>
                </a:lnTo>
                <a:lnTo>
                  <a:pt x="1799" y="1215"/>
                </a:lnTo>
                <a:lnTo>
                  <a:pt x="1799" y="1181"/>
                </a:lnTo>
                <a:lnTo>
                  <a:pt x="1799" y="1148"/>
                </a:lnTo>
                <a:lnTo>
                  <a:pt x="1795" y="1114"/>
                </a:lnTo>
                <a:lnTo>
                  <a:pt x="1789" y="1081"/>
                </a:lnTo>
                <a:lnTo>
                  <a:pt x="1783" y="1047"/>
                </a:lnTo>
                <a:lnTo>
                  <a:pt x="1773" y="1016"/>
                </a:lnTo>
                <a:lnTo>
                  <a:pt x="1761" y="984"/>
                </a:lnTo>
                <a:lnTo>
                  <a:pt x="1745" y="953"/>
                </a:lnTo>
                <a:lnTo>
                  <a:pt x="1730" y="923"/>
                </a:lnTo>
                <a:lnTo>
                  <a:pt x="1347" y="261"/>
                </a:lnTo>
                <a:lnTo>
                  <a:pt x="1347" y="261"/>
                </a:lnTo>
                <a:lnTo>
                  <a:pt x="1329" y="231"/>
                </a:lnTo>
                <a:lnTo>
                  <a:pt x="1310" y="203"/>
                </a:lnTo>
                <a:lnTo>
                  <a:pt x="1288" y="176"/>
                </a:lnTo>
                <a:lnTo>
                  <a:pt x="1264" y="152"/>
                </a:lnTo>
                <a:lnTo>
                  <a:pt x="1241" y="129"/>
                </a:lnTo>
                <a:lnTo>
                  <a:pt x="1213" y="109"/>
                </a:lnTo>
                <a:lnTo>
                  <a:pt x="1187" y="89"/>
                </a:lnTo>
                <a:lnTo>
                  <a:pt x="1158" y="71"/>
                </a:lnTo>
                <a:lnTo>
                  <a:pt x="1128" y="56"/>
                </a:lnTo>
                <a:lnTo>
                  <a:pt x="1099" y="42"/>
                </a:lnTo>
                <a:lnTo>
                  <a:pt x="1067" y="30"/>
                </a:lnTo>
                <a:lnTo>
                  <a:pt x="1033" y="20"/>
                </a:lnTo>
                <a:lnTo>
                  <a:pt x="1002" y="12"/>
                </a:lnTo>
                <a:lnTo>
                  <a:pt x="968" y="6"/>
                </a:lnTo>
                <a:lnTo>
                  <a:pt x="935" y="2"/>
                </a:lnTo>
                <a:lnTo>
                  <a:pt x="899" y="0"/>
                </a:lnTo>
                <a:lnTo>
                  <a:pt x="89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7981951" y="4951413"/>
            <a:ext cx="1277938" cy="1117600"/>
          </a:xfrm>
          <a:custGeom>
            <a:avLst/>
            <a:gdLst>
              <a:gd name="T0" fmla="*/ 402 w 805"/>
              <a:gd name="T1" fmla="*/ 0 h 704"/>
              <a:gd name="T2" fmla="*/ 402 w 805"/>
              <a:gd name="T3" fmla="*/ 0 h 704"/>
              <a:gd name="T4" fmla="*/ 408 w 805"/>
              <a:gd name="T5" fmla="*/ 2 h 704"/>
              <a:gd name="T6" fmla="*/ 412 w 805"/>
              <a:gd name="T7" fmla="*/ 4 h 704"/>
              <a:gd name="T8" fmla="*/ 416 w 805"/>
              <a:gd name="T9" fmla="*/ 6 h 704"/>
              <a:gd name="T10" fmla="*/ 420 w 805"/>
              <a:gd name="T11" fmla="*/ 12 h 704"/>
              <a:gd name="T12" fmla="*/ 803 w 805"/>
              <a:gd name="T13" fmla="*/ 675 h 704"/>
              <a:gd name="T14" fmla="*/ 803 w 805"/>
              <a:gd name="T15" fmla="*/ 675 h 704"/>
              <a:gd name="T16" fmla="*/ 805 w 805"/>
              <a:gd name="T17" fmla="*/ 678 h 704"/>
              <a:gd name="T18" fmla="*/ 805 w 805"/>
              <a:gd name="T19" fmla="*/ 684 h 704"/>
              <a:gd name="T20" fmla="*/ 805 w 805"/>
              <a:gd name="T21" fmla="*/ 688 h 704"/>
              <a:gd name="T22" fmla="*/ 803 w 805"/>
              <a:gd name="T23" fmla="*/ 694 h 704"/>
              <a:gd name="T24" fmla="*/ 799 w 805"/>
              <a:gd name="T25" fmla="*/ 698 h 704"/>
              <a:gd name="T26" fmla="*/ 795 w 805"/>
              <a:gd name="T27" fmla="*/ 702 h 704"/>
              <a:gd name="T28" fmla="*/ 791 w 805"/>
              <a:gd name="T29" fmla="*/ 704 h 704"/>
              <a:gd name="T30" fmla="*/ 785 w 805"/>
              <a:gd name="T31" fmla="*/ 704 h 704"/>
              <a:gd name="T32" fmla="*/ 20 w 805"/>
              <a:gd name="T33" fmla="*/ 704 h 704"/>
              <a:gd name="T34" fmla="*/ 20 w 805"/>
              <a:gd name="T35" fmla="*/ 704 h 704"/>
              <a:gd name="T36" fmla="*/ 14 w 805"/>
              <a:gd name="T37" fmla="*/ 704 h 704"/>
              <a:gd name="T38" fmla="*/ 10 w 805"/>
              <a:gd name="T39" fmla="*/ 702 h 704"/>
              <a:gd name="T40" fmla="*/ 6 w 805"/>
              <a:gd name="T41" fmla="*/ 698 h 704"/>
              <a:gd name="T42" fmla="*/ 2 w 805"/>
              <a:gd name="T43" fmla="*/ 694 h 704"/>
              <a:gd name="T44" fmla="*/ 0 w 805"/>
              <a:gd name="T45" fmla="*/ 688 h 704"/>
              <a:gd name="T46" fmla="*/ 0 w 805"/>
              <a:gd name="T47" fmla="*/ 684 h 704"/>
              <a:gd name="T48" fmla="*/ 0 w 805"/>
              <a:gd name="T49" fmla="*/ 678 h 704"/>
              <a:gd name="T50" fmla="*/ 2 w 805"/>
              <a:gd name="T51" fmla="*/ 675 h 704"/>
              <a:gd name="T52" fmla="*/ 385 w 805"/>
              <a:gd name="T53" fmla="*/ 12 h 704"/>
              <a:gd name="T54" fmla="*/ 385 w 805"/>
              <a:gd name="T55" fmla="*/ 12 h 704"/>
              <a:gd name="T56" fmla="*/ 389 w 805"/>
              <a:gd name="T57" fmla="*/ 6 h 704"/>
              <a:gd name="T58" fmla="*/ 393 w 805"/>
              <a:gd name="T59" fmla="*/ 4 h 704"/>
              <a:gd name="T60" fmla="*/ 398 w 805"/>
              <a:gd name="T61" fmla="*/ 2 h 704"/>
              <a:gd name="T62" fmla="*/ 402 w 805"/>
              <a:gd name="T63" fmla="*/ 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5" h="704">
                <a:moveTo>
                  <a:pt x="402" y="0"/>
                </a:moveTo>
                <a:lnTo>
                  <a:pt x="402" y="0"/>
                </a:lnTo>
                <a:lnTo>
                  <a:pt x="408" y="2"/>
                </a:lnTo>
                <a:lnTo>
                  <a:pt x="412" y="4"/>
                </a:lnTo>
                <a:lnTo>
                  <a:pt x="416" y="6"/>
                </a:lnTo>
                <a:lnTo>
                  <a:pt x="420" y="12"/>
                </a:lnTo>
                <a:lnTo>
                  <a:pt x="803" y="675"/>
                </a:lnTo>
                <a:lnTo>
                  <a:pt x="803" y="675"/>
                </a:lnTo>
                <a:lnTo>
                  <a:pt x="805" y="678"/>
                </a:lnTo>
                <a:lnTo>
                  <a:pt x="805" y="684"/>
                </a:lnTo>
                <a:lnTo>
                  <a:pt x="805" y="688"/>
                </a:lnTo>
                <a:lnTo>
                  <a:pt x="803" y="694"/>
                </a:lnTo>
                <a:lnTo>
                  <a:pt x="799" y="698"/>
                </a:lnTo>
                <a:lnTo>
                  <a:pt x="795" y="702"/>
                </a:lnTo>
                <a:lnTo>
                  <a:pt x="791" y="704"/>
                </a:lnTo>
                <a:lnTo>
                  <a:pt x="785" y="704"/>
                </a:lnTo>
                <a:lnTo>
                  <a:pt x="20" y="704"/>
                </a:lnTo>
                <a:lnTo>
                  <a:pt x="20" y="704"/>
                </a:lnTo>
                <a:lnTo>
                  <a:pt x="14" y="704"/>
                </a:lnTo>
                <a:lnTo>
                  <a:pt x="10" y="702"/>
                </a:lnTo>
                <a:lnTo>
                  <a:pt x="6" y="698"/>
                </a:lnTo>
                <a:lnTo>
                  <a:pt x="2" y="694"/>
                </a:lnTo>
                <a:lnTo>
                  <a:pt x="0" y="688"/>
                </a:lnTo>
                <a:lnTo>
                  <a:pt x="0" y="684"/>
                </a:lnTo>
                <a:lnTo>
                  <a:pt x="0" y="678"/>
                </a:lnTo>
                <a:lnTo>
                  <a:pt x="2" y="675"/>
                </a:lnTo>
                <a:lnTo>
                  <a:pt x="385" y="12"/>
                </a:lnTo>
                <a:lnTo>
                  <a:pt x="385" y="12"/>
                </a:lnTo>
                <a:lnTo>
                  <a:pt x="389" y="6"/>
                </a:lnTo>
                <a:lnTo>
                  <a:pt x="393" y="4"/>
                </a:lnTo>
                <a:lnTo>
                  <a:pt x="398" y="2"/>
                </a:lnTo>
                <a:lnTo>
                  <a:pt x="4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192963" y="4162425"/>
            <a:ext cx="2855913" cy="2695575"/>
          </a:xfrm>
          <a:custGeom>
            <a:avLst/>
            <a:gdLst>
              <a:gd name="T0" fmla="*/ 899 w 1799"/>
              <a:gd name="T1" fmla="*/ 0 h 1698"/>
              <a:gd name="T2" fmla="*/ 830 w 1799"/>
              <a:gd name="T3" fmla="*/ 6 h 1698"/>
              <a:gd name="T4" fmla="*/ 765 w 1799"/>
              <a:gd name="T5" fmla="*/ 20 h 1698"/>
              <a:gd name="T6" fmla="*/ 702 w 1799"/>
              <a:gd name="T7" fmla="*/ 42 h 1698"/>
              <a:gd name="T8" fmla="*/ 641 w 1799"/>
              <a:gd name="T9" fmla="*/ 71 h 1698"/>
              <a:gd name="T10" fmla="*/ 586 w 1799"/>
              <a:gd name="T11" fmla="*/ 109 h 1698"/>
              <a:gd name="T12" fmla="*/ 535 w 1799"/>
              <a:gd name="T13" fmla="*/ 152 h 1698"/>
              <a:gd name="T14" fmla="*/ 489 w 1799"/>
              <a:gd name="T15" fmla="*/ 203 h 1698"/>
              <a:gd name="T16" fmla="*/ 452 w 1799"/>
              <a:gd name="T17" fmla="*/ 261 h 1698"/>
              <a:gd name="T18" fmla="*/ 69 w 1799"/>
              <a:gd name="T19" fmla="*/ 923 h 1698"/>
              <a:gd name="T20" fmla="*/ 40 w 1799"/>
              <a:gd name="T21" fmla="*/ 984 h 1698"/>
              <a:gd name="T22" fmla="*/ 18 w 1799"/>
              <a:gd name="T23" fmla="*/ 1047 h 1698"/>
              <a:gd name="T24" fmla="*/ 4 w 1799"/>
              <a:gd name="T25" fmla="*/ 1114 h 1698"/>
              <a:gd name="T26" fmla="*/ 0 w 1799"/>
              <a:gd name="T27" fmla="*/ 1181 h 1698"/>
              <a:gd name="T28" fmla="*/ 4 w 1799"/>
              <a:gd name="T29" fmla="*/ 1248 h 1698"/>
              <a:gd name="T30" fmla="*/ 18 w 1799"/>
              <a:gd name="T31" fmla="*/ 1314 h 1698"/>
              <a:gd name="T32" fmla="*/ 40 w 1799"/>
              <a:gd name="T33" fmla="*/ 1379 h 1698"/>
              <a:gd name="T34" fmla="*/ 69 w 1799"/>
              <a:gd name="T35" fmla="*/ 1440 h 1698"/>
              <a:gd name="T36" fmla="*/ 87 w 1799"/>
              <a:gd name="T37" fmla="*/ 1469 h 1698"/>
              <a:gd name="T38" fmla="*/ 128 w 1799"/>
              <a:gd name="T39" fmla="*/ 1523 h 1698"/>
              <a:gd name="T40" fmla="*/ 178 w 1799"/>
              <a:gd name="T41" fmla="*/ 1570 h 1698"/>
              <a:gd name="T42" fmla="*/ 231 w 1799"/>
              <a:gd name="T43" fmla="*/ 1611 h 1698"/>
              <a:gd name="T44" fmla="*/ 288 w 1799"/>
              <a:gd name="T45" fmla="*/ 1645 h 1698"/>
              <a:gd name="T46" fmla="*/ 349 w 1799"/>
              <a:gd name="T47" fmla="*/ 1670 h 1698"/>
              <a:gd name="T48" fmla="*/ 414 w 1799"/>
              <a:gd name="T49" fmla="*/ 1688 h 1698"/>
              <a:gd name="T50" fmla="*/ 483 w 1799"/>
              <a:gd name="T51" fmla="*/ 1696 h 1698"/>
              <a:gd name="T52" fmla="*/ 1282 w 1799"/>
              <a:gd name="T53" fmla="*/ 1698 h 1698"/>
              <a:gd name="T54" fmla="*/ 1317 w 1799"/>
              <a:gd name="T55" fmla="*/ 1696 h 1698"/>
              <a:gd name="T56" fmla="*/ 1384 w 1799"/>
              <a:gd name="T57" fmla="*/ 1688 h 1698"/>
              <a:gd name="T58" fmla="*/ 1450 w 1799"/>
              <a:gd name="T59" fmla="*/ 1670 h 1698"/>
              <a:gd name="T60" fmla="*/ 1511 w 1799"/>
              <a:gd name="T61" fmla="*/ 1645 h 1698"/>
              <a:gd name="T62" fmla="*/ 1570 w 1799"/>
              <a:gd name="T63" fmla="*/ 1611 h 1698"/>
              <a:gd name="T64" fmla="*/ 1623 w 1799"/>
              <a:gd name="T65" fmla="*/ 1570 h 1698"/>
              <a:gd name="T66" fmla="*/ 1670 w 1799"/>
              <a:gd name="T67" fmla="*/ 1523 h 1698"/>
              <a:gd name="T68" fmla="*/ 1712 w 1799"/>
              <a:gd name="T69" fmla="*/ 1469 h 1698"/>
              <a:gd name="T70" fmla="*/ 1730 w 1799"/>
              <a:gd name="T71" fmla="*/ 1440 h 1698"/>
              <a:gd name="T72" fmla="*/ 1761 w 1799"/>
              <a:gd name="T73" fmla="*/ 1379 h 1698"/>
              <a:gd name="T74" fmla="*/ 1783 w 1799"/>
              <a:gd name="T75" fmla="*/ 1314 h 1698"/>
              <a:gd name="T76" fmla="*/ 1795 w 1799"/>
              <a:gd name="T77" fmla="*/ 1248 h 1698"/>
              <a:gd name="T78" fmla="*/ 1799 w 1799"/>
              <a:gd name="T79" fmla="*/ 1181 h 1698"/>
              <a:gd name="T80" fmla="*/ 1795 w 1799"/>
              <a:gd name="T81" fmla="*/ 1114 h 1698"/>
              <a:gd name="T82" fmla="*/ 1783 w 1799"/>
              <a:gd name="T83" fmla="*/ 1047 h 1698"/>
              <a:gd name="T84" fmla="*/ 1761 w 1799"/>
              <a:gd name="T85" fmla="*/ 984 h 1698"/>
              <a:gd name="T86" fmla="*/ 1730 w 1799"/>
              <a:gd name="T87" fmla="*/ 923 h 1698"/>
              <a:gd name="T88" fmla="*/ 1347 w 1799"/>
              <a:gd name="T89" fmla="*/ 261 h 1698"/>
              <a:gd name="T90" fmla="*/ 1310 w 1799"/>
              <a:gd name="T91" fmla="*/ 203 h 1698"/>
              <a:gd name="T92" fmla="*/ 1264 w 1799"/>
              <a:gd name="T93" fmla="*/ 152 h 1698"/>
              <a:gd name="T94" fmla="*/ 1213 w 1799"/>
              <a:gd name="T95" fmla="*/ 109 h 1698"/>
              <a:gd name="T96" fmla="*/ 1158 w 1799"/>
              <a:gd name="T97" fmla="*/ 71 h 1698"/>
              <a:gd name="T98" fmla="*/ 1099 w 1799"/>
              <a:gd name="T99" fmla="*/ 42 h 1698"/>
              <a:gd name="T100" fmla="*/ 1033 w 1799"/>
              <a:gd name="T101" fmla="*/ 20 h 1698"/>
              <a:gd name="T102" fmla="*/ 968 w 1799"/>
              <a:gd name="T103" fmla="*/ 6 h 1698"/>
              <a:gd name="T104" fmla="*/ 899 w 1799"/>
              <a:gd name="T105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9" h="1698">
                <a:moveTo>
                  <a:pt x="899" y="0"/>
                </a:moveTo>
                <a:lnTo>
                  <a:pt x="899" y="0"/>
                </a:lnTo>
                <a:lnTo>
                  <a:pt x="866" y="2"/>
                </a:lnTo>
                <a:lnTo>
                  <a:pt x="830" y="6"/>
                </a:lnTo>
                <a:lnTo>
                  <a:pt x="797" y="12"/>
                </a:lnTo>
                <a:lnTo>
                  <a:pt x="765" y="20"/>
                </a:lnTo>
                <a:lnTo>
                  <a:pt x="732" y="30"/>
                </a:lnTo>
                <a:lnTo>
                  <a:pt x="702" y="42"/>
                </a:lnTo>
                <a:lnTo>
                  <a:pt x="671" y="56"/>
                </a:lnTo>
                <a:lnTo>
                  <a:pt x="641" y="71"/>
                </a:lnTo>
                <a:lnTo>
                  <a:pt x="613" y="89"/>
                </a:lnTo>
                <a:lnTo>
                  <a:pt x="586" y="109"/>
                </a:lnTo>
                <a:lnTo>
                  <a:pt x="560" y="129"/>
                </a:lnTo>
                <a:lnTo>
                  <a:pt x="535" y="152"/>
                </a:lnTo>
                <a:lnTo>
                  <a:pt x="511" y="176"/>
                </a:lnTo>
                <a:lnTo>
                  <a:pt x="489" y="203"/>
                </a:lnTo>
                <a:lnTo>
                  <a:pt x="469" y="231"/>
                </a:lnTo>
                <a:lnTo>
                  <a:pt x="452" y="261"/>
                </a:lnTo>
                <a:lnTo>
                  <a:pt x="69" y="923"/>
                </a:lnTo>
                <a:lnTo>
                  <a:pt x="69" y="923"/>
                </a:lnTo>
                <a:lnTo>
                  <a:pt x="53" y="953"/>
                </a:lnTo>
                <a:lnTo>
                  <a:pt x="40" y="984"/>
                </a:lnTo>
                <a:lnTo>
                  <a:pt x="28" y="1016"/>
                </a:lnTo>
                <a:lnTo>
                  <a:pt x="18" y="1047"/>
                </a:lnTo>
                <a:lnTo>
                  <a:pt x="10" y="1081"/>
                </a:lnTo>
                <a:lnTo>
                  <a:pt x="4" y="1114"/>
                </a:lnTo>
                <a:lnTo>
                  <a:pt x="2" y="1148"/>
                </a:lnTo>
                <a:lnTo>
                  <a:pt x="0" y="1181"/>
                </a:lnTo>
                <a:lnTo>
                  <a:pt x="2" y="1215"/>
                </a:lnTo>
                <a:lnTo>
                  <a:pt x="4" y="1248"/>
                </a:lnTo>
                <a:lnTo>
                  <a:pt x="10" y="1282"/>
                </a:lnTo>
                <a:lnTo>
                  <a:pt x="18" y="1314"/>
                </a:lnTo>
                <a:lnTo>
                  <a:pt x="28" y="1347"/>
                </a:lnTo>
                <a:lnTo>
                  <a:pt x="40" y="1379"/>
                </a:lnTo>
                <a:lnTo>
                  <a:pt x="53" y="1408"/>
                </a:lnTo>
                <a:lnTo>
                  <a:pt x="69" y="1440"/>
                </a:lnTo>
                <a:lnTo>
                  <a:pt x="69" y="1440"/>
                </a:lnTo>
                <a:lnTo>
                  <a:pt x="87" y="1469"/>
                </a:lnTo>
                <a:lnTo>
                  <a:pt x="107" y="1497"/>
                </a:lnTo>
                <a:lnTo>
                  <a:pt x="128" y="1523"/>
                </a:lnTo>
                <a:lnTo>
                  <a:pt x="152" y="1546"/>
                </a:lnTo>
                <a:lnTo>
                  <a:pt x="178" y="1570"/>
                </a:lnTo>
                <a:lnTo>
                  <a:pt x="203" y="1592"/>
                </a:lnTo>
                <a:lnTo>
                  <a:pt x="231" y="1611"/>
                </a:lnTo>
                <a:lnTo>
                  <a:pt x="258" y="1629"/>
                </a:lnTo>
                <a:lnTo>
                  <a:pt x="288" y="1645"/>
                </a:lnTo>
                <a:lnTo>
                  <a:pt x="320" y="1659"/>
                </a:lnTo>
                <a:lnTo>
                  <a:pt x="349" y="1670"/>
                </a:lnTo>
                <a:lnTo>
                  <a:pt x="383" y="1680"/>
                </a:lnTo>
                <a:lnTo>
                  <a:pt x="414" y="1688"/>
                </a:lnTo>
                <a:lnTo>
                  <a:pt x="448" y="1694"/>
                </a:lnTo>
                <a:lnTo>
                  <a:pt x="483" y="1696"/>
                </a:lnTo>
                <a:lnTo>
                  <a:pt x="517" y="1698"/>
                </a:lnTo>
                <a:lnTo>
                  <a:pt x="1282" y="1698"/>
                </a:lnTo>
                <a:lnTo>
                  <a:pt x="1282" y="1698"/>
                </a:lnTo>
                <a:lnTo>
                  <a:pt x="1317" y="1696"/>
                </a:lnTo>
                <a:lnTo>
                  <a:pt x="1351" y="1694"/>
                </a:lnTo>
                <a:lnTo>
                  <a:pt x="1384" y="1688"/>
                </a:lnTo>
                <a:lnTo>
                  <a:pt x="1416" y="1680"/>
                </a:lnTo>
                <a:lnTo>
                  <a:pt x="1450" y="1670"/>
                </a:lnTo>
                <a:lnTo>
                  <a:pt x="1481" y="1659"/>
                </a:lnTo>
                <a:lnTo>
                  <a:pt x="1511" y="1645"/>
                </a:lnTo>
                <a:lnTo>
                  <a:pt x="1540" y="1629"/>
                </a:lnTo>
                <a:lnTo>
                  <a:pt x="1570" y="1611"/>
                </a:lnTo>
                <a:lnTo>
                  <a:pt x="1595" y="1592"/>
                </a:lnTo>
                <a:lnTo>
                  <a:pt x="1623" y="1570"/>
                </a:lnTo>
                <a:lnTo>
                  <a:pt x="1647" y="1546"/>
                </a:lnTo>
                <a:lnTo>
                  <a:pt x="1670" y="1523"/>
                </a:lnTo>
                <a:lnTo>
                  <a:pt x="1692" y="1497"/>
                </a:lnTo>
                <a:lnTo>
                  <a:pt x="1712" y="1469"/>
                </a:lnTo>
                <a:lnTo>
                  <a:pt x="1730" y="1440"/>
                </a:lnTo>
                <a:lnTo>
                  <a:pt x="1730" y="1440"/>
                </a:lnTo>
                <a:lnTo>
                  <a:pt x="1745" y="1408"/>
                </a:lnTo>
                <a:lnTo>
                  <a:pt x="1761" y="1379"/>
                </a:lnTo>
                <a:lnTo>
                  <a:pt x="1773" y="1347"/>
                </a:lnTo>
                <a:lnTo>
                  <a:pt x="1783" y="1314"/>
                </a:lnTo>
                <a:lnTo>
                  <a:pt x="1789" y="1282"/>
                </a:lnTo>
                <a:lnTo>
                  <a:pt x="1795" y="1248"/>
                </a:lnTo>
                <a:lnTo>
                  <a:pt x="1799" y="1215"/>
                </a:lnTo>
                <a:lnTo>
                  <a:pt x="1799" y="1181"/>
                </a:lnTo>
                <a:lnTo>
                  <a:pt x="1799" y="1148"/>
                </a:lnTo>
                <a:lnTo>
                  <a:pt x="1795" y="1114"/>
                </a:lnTo>
                <a:lnTo>
                  <a:pt x="1789" y="1081"/>
                </a:lnTo>
                <a:lnTo>
                  <a:pt x="1783" y="1047"/>
                </a:lnTo>
                <a:lnTo>
                  <a:pt x="1773" y="1016"/>
                </a:lnTo>
                <a:lnTo>
                  <a:pt x="1761" y="984"/>
                </a:lnTo>
                <a:lnTo>
                  <a:pt x="1745" y="953"/>
                </a:lnTo>
                <a:lnTo>
                  <a:pt x="1730" y="923"/>
                </a:lnTo>
                <a:lnTo>
                  <a:pt x="1347" y="261"/>
                </a:lnTo>
                <a:lnTo>
                  <a:pt x="1347" y="261"/>
                </a:lnTo>
                <a:lnTo>
                  <a:pt x="1329" y="231"/>
                </a:lnTo>
                <a:lnTo>
                  <a:pt x="1310" y="203"/>
                </a:lnTo>
                <a:lnTo>
                  <a:pt x="1288" y="176"/>
                </a:lnTo>
                <a:lnTo>
                  <a:pt x="1264" y="152"/>
                </a:lnTo>
                <a:lnTo>
                  <a:pt x="1241" y="129"/>
                </a:lnTo>
                <a:lnTo>
                  <a:pt x="1213" y="109"/>
                </a:lnTo>
                <a:lnTo>
                  <a:pt x="1187" y="89"/>
                </a:lnTo>
                <a:lnTo>
                  <a:pt x="1158" y="71"/>
                </a:lnTo>
                <a:lnTo>
                  <a:pt x="1128" y="56"/>
                </a:lnTo>
                <a:lnTo>
                  <a:pt x="1099" y="42"/>
                </a:lnTo>
                <a:lnTo>
                  <a:pt x="1067" y="30"/>
                </a:lnTo>
                <a:lnTo>
                  <a:pt x="1033" y="20"/>
                </a:lnTo>
                <a:lnTo>
                  <a:pt x="1002" y="12"/>
                </a:lnTo>
                <a:lnTo>
                  <a:pt x="968" y="6"/>
                </a:lnTo>
                <a:lnTo>
                  <a:pt x="935" y="2"/>
                </a:lnTo>
                <a:lnTo>
                  <a:pt x="899" y="0"/>
                </a:lnTo>
                <a:lnTo>
                  <a:pt x="8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9560" y="331192"/>
            <a:ext cx="615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ФИГУРЫ ДЛЯ ОФОРМЛЕНИЯ ПРЕЗЕНТАЦИИ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12315" y="1978427"/>
            <a:ext cx="4083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Используем эти фигуры для оформления презентации в качестве цветового акцента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или </a:t>
            </a:r>
            <a:r>
              <a:rPr lang="ru-RU" sz="1200" dirty="0"/>
              <a:t>как подложку под  текст и фото.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Цвет </a:t>
            </a:r>
            <a:r>
              <a:rPr lang="ru-RU" sz="1200" dirty="0"/>
              <a:t>фигуры - выбираем из основной палитры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/>
              <a:t>Размер фигур выбираем по необходимости, при этом на одном слайде все фигуры должны быть в одном масштабе 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0368" y="6356350"/>
            <a:ext cx="2743200" cy="365125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5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знак завершения 33"/>
          <p:cNvSpPr/>
          <p:nvPr/>
        </p:nvSpPr>
        <p:spPr>
          <a:xfrm>
            <a:off x="2772447" y="1726810"/>
            <a:ext cx="5105786" cy="1807595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0890251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0890251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9018588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9018588" y="5030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5287246" y="496116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287246" y="496116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7981951" y="4951413"/>
            <a:ext cx="1277938" cy="1117600"/>
          </a:xfrm>
          <a:custGeom>
            <a:avLst/>
            <a:gdLst>
              <a:gd name="T0" fmla="*/ 402 w 805"/>
              <a:gd name="T1" fmla="*/ 0 h 704"/>
              <a:gd name="T2" fmla="*/ 402 w 805"/>
              <a:gd name="T3" fmla="*/ 0 h 704"/>
              <a:gd name="T4" fmla="*/ 408 w 805"/>
              <a:gd name="T5" fmla="*/ 2 h 704"/>
              <a:gd name="T6" fmla="*/ 412 w 805"/>
              <a:gd name="T7" fmla="*/ 4 h 704"/>
              <a:gd name="T8" fmla="*/ 416 w 805"/>
              <a:gd name="T9" fmla="*/ 6 h 704"/>
              <a:gd name="T10" fmla="*/ 420 w 805"/>
              <a:gd name="T11" fmla="*/ 12 h 704"/>
              <a:gd name="T12" fmla="*/ 803 w 805"/>
              <a:gd name="T13" fmla="*/ 675 h 704"/>
              <a:gd name="T14" fmla="*/ 803 w 805"/>
              <a:gd name="T15" fmla="*/ 675 h 704"/>
              <a:gd name="T16" fmla="*/ 805 w 805"/>
              <a:gd name="T17" fmla="*/ 678 h 704"/>
              <a:gd name="T18" fmla="*/ 805 w 805"/>
              <a:gd name="T19" fmla="*/ 684 h 704"/>
              <a:gd name="T20" fmla="*/ 805 w 805"/>
              <a:gd name="T21" fmla="*/ 688 h 704"/>
              <a:gd name="T22" fmla="*/ 803 w 805"/>
              <a:gd name="T23" fmla="*/ 694 h 704"/>
              <a:gd name="T24" fmla="*/ 799 w 805"/>
              <a:gd name="T25" fmla="*/ 698 h 704"/>
              <a:gd name="T26" fmla="*/ 795 w 805"/>
              <a:gd name="T27" fmla="*/ 702 h 704"/>
              <a:gd name="T28" fmla="*/ 791 w 805"/>
              <a:gd name="T29" fmla="*/ 704 h 704"/>
              <a:gd name="T30" fmla="*/ 785 w 805"/>
              <a:gd name="T31" fmla="*/ 704 h 704"/>
              <a:gd name="T32" fmla="*/ 20 w 805"/>
              <a:gd name="T33" fmla="*/ 704 h 704"/>
              <a:gd name="T34" fmla="*/ 20 w 805"/>
              <a:gd name="T35" fmla="*/ 704 h 704"/>
              <a:gd name="T36" fmla="*/ 14 w 805"/>
              <a:gd name="T37" fmla="*/ 704 h 704"/>
              <a:gd name="T38" fmla="*/ 10 w 805"/>
              <a:gd name="T39" fmla="*/ 702 h 704"/>
              <a:gd name="T40" fmla="*/ 6 w 805"/>
              <a:gd name="T41" fmla="*/ 698 h 704"/>
              <a:gd name="T42" fmla="*/ 2 w 805"/>
              <a:gd name="T43" fmla="*/ 694 h 704"/>
              <a:gd name="T44" fmla="*/ 0 w 805"/>
              <a:gd name="T45" fmla="*/ 688 h 704"/>
              <a:gd name="T46" fmla="*/ 0 w 805"/>
              <a:gd name="T47" fmla="*/ 684 h 704"/>
              <a:gd name="T48" fmla="*/ 0 w 805"/>
              <a:gd name="T49" fmla="*/ 678 h 704"/>
              <a:gd name="T50" fmla="*/ 2 w 805"/>
              <a:gd name="T51" fmla="*/ 675 h 704"/>
              <a:gd name="T52" fmla="*/ 385 w 805"/>
              <a:gd name="T53" fmla="*/ 12 h 704"/>
              <a:gd name="T54" fmla="*/ 385 w 805"/>
              <a:gd name="T55" fmla="*/ 12 h 704"/>
              <a:gd name="T56" fmla="*/ 389 w 805"/>
              <a:gd name="T57" fmla="*/ 6 h 704"/>
              <a:gd name="T58" fmla="*/ 393 w 805"/>
              <a:gd name="T59" fmla="*/ 4 h 704"/>
              <a:gd name="T60" fmla="*/ 398 w 805"/>
              <a:gd name="T61" fmla="*/ 2 h 704"/>
              <a:gd name="T62" fmla="*/ 402 w 805"/>
              <a:gd name="T63" fmla="*/ 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5" h="704">
                <a:moveTo>
                  <a:pt x="402" y="0"/>
                </a:moveTo>
                <a:lnTo>
                  <a:pt x="402" y="0"/>
                </a:lnTo>
                <a:lnTo>
                  <a:pt x="408" y="2"/>
                </a:lnTo>
                <a:lnTo>
                  <a:pt x="412" y="4"/>
                </a:lnTo>
                <a:lnTo>
                  <a:pt x="416" y="6"/>
                </a:lnTo>
                <a:lnTo>
                  <a:pt x="420" y="12"/>
                </a:lnTo>
                <a:lnTo>
                  <a:pt x="803" y="675"/>
                </a:lnTo>
                <a:lnTo>
                  <a:pt x="803" y="675"/>
                </a:lnTo>
                <a:lnTo>
                  <a:pt x="805" y="678"/>
                </a:lnTo>
                <a:lnTo>
                  <a:pt x="805" y="684"/>
                </a:lnTo>
                <a:lnTo>
                  <a:pt x="805" y="688"/>
                </a:lnTo>
                <a:lnTo>
                  <a:pt x="803" y="694"/>
                </a:lnTo>
                <a:lnTo>
                  <a:pt x="799" y="698"/>
                </a:lnTo>
                <a:lnTo>
                  <a:pt x="795" y="702"/>
                </a:lnTo>
                <a:lnTo>
                  <a:pt x="791" y="704"/>
                </a:lnTo>
                <a:lnTo>
                  <a:pt x="785" y="704"/>
                </a:lnTo>
                <a:lnTo>
                  <a:pt x="20" y="704"/>
                </a:lnTo>
                <a:lnTo>
                  <a:pt x="20" y="704"/>
                </a:lnTo>
                <a:lnTo>
                  <a:pt x="14" y="704"/>
                </a:lnTo>
                <a:lnTo>
                  <a:pt x="10" y="702"/>
                </a:lnTo>
                <a:lnTo>
                  <a:pt x="6" y="698"/>
                </a:lnTo>
                <a:lnTo>
                  <a:pt x="2" y="694"/>
                </a:lnTo>
                <a:lnTo>
                  <a:pt x="0" y="688"/>
                </a:lnTo>
                <a:lnTo>
                  <a:pt x="0" y="684"/>
                </a:lnTo>
                <a:lnTo>
                  <a:pt x="0" y="678"/>
                </a:lnTo>
                <a:lnTo>
                  <a:pt x="2" y="675"/>
                </a:lnTo>
                <a:lnTo>
                  <a:pt x="385" y="12"/>
                </a:lnTo>
                <a:lnTo>
                  <a:pt x="385" y="12"/>
                </a:lnTo>
                <a:lnTo>
                  <a:pt x="389" y="6"/>
                </a:lnTo>
                <a:lnTo>
                  <a:pt x="393" y="4"/>
                </a:lnTo>
                <a:lnTo>
                  <a:pt x="398" y="2"/>
                </a:lnTo>
                <a:lnTo>
                  <a:pt x="4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192963" y="4162425"/>
            <a:ext cx="2855913" cy="2695575"/>
          </a:xfrm>
          <a:custGeom>
            <a:avLst/>
            <a:gdLst>
              <a:gd name="T0" fmla="*/ 899 w 1799"/>
              <a:gd name="T1" fmla="*/ 0 h 1698"/>
              <a:gd name="T2" fmla="*/ 830 w 1799"/>
              <a:gd name="T3" fmla="*/ 6 h 1698"/>
              <a:gd name="T4" fmla="*/ 765 w 1799"/>
              <a:gd name="T5" fmla="*/ 20 h 1698"/>
              <a:gd name="T6" fmla="*/ 702 w 1799"/>
              <a:gd name="T7" fmla="*/ 42 h 1698"/>
              <a:gd name="T8" fmla="*/ 641 w 1799"/>
              <a:gd name="T9" fmla="*/ 71 h 1698"/>
              <a:gd name="T10" fmla="*/ 586 w 1799"/>
              <a:gd name="T11" fmla="*/ 109 h 1698"/>
              <a:gd name="T12" fmla="*/ 535 w 1799"/>
              <a:gd name="T13" fmla="*/ 152 h 1698"/>
              <a:gd name="T14" fmla="*/ 489 w 1799"/>
              <a:gd name="T15" fmla="*/ 203 h 1698"/>
              <a:gd name="T16" fmla="*/ 452 w 1799"/>
              <a:gd name="T17" fmla="*/ 261 h 1698"/>
              <a:gd name="T18" fmla="*/ 69 w 1799"/>
              <a:gd name="T19" fmla="*/ 923 h 1698"/>
              <a:gd name="T20" fmla="*/ 40 w 1799"/>
              <a:gd name="T21" fmla="*/ 984 h 1698"/>
              <a:gd name="T22" fmla="*/ 18 w 1799"/>
              <a:gd name="T23" fmla="*/ 1047 h 1698"/>
              <a:gd name="T24" fmla="*/ 4 w 1799"/>
              <a:gd name="T25" fmla="*/ 1114 h 1698"/>
              <a:gd name="T26" fmla="*/ 0 w 1799"/>
              <a:gd name="T27" fmla="*/ 1181 h 1698"/>
              <a:gd name="T28" fmla="*/ 4 w 1799"/>
              <a:gd name="T29" fmla="*/ 1248 h 1698"/>
              <a:gd name="T30" fmla="*/ 18 w 1799"/>
              <a:gd name="T31" fmla="*/ 1314 h 1698"/>
              <a:gd name="T32" fmla="*/ 40 w 1799"/>
              <a:gd name="T33" fmla="*/ 1379 h 1698"/>
              <a:gd name="T34" fmla="*/ 69 w 1799"/>
              <a:gd name="T35" fmla="*/ 1440 h 1698"/>
              <a:gd name="T36" fmla="*/ 87 w 1799"/>
              <a:gd name="T37" fmla="*/ 1469 h 1698"/>
              <a:gd name="T38" fmla="*/ 128 w 1799"/>
              <a:gd name="T39" fmla="*/ 1523 h 1698"/>
              <a:gd name="T40" fmla="*/ 178 w 1799"/>
              <a:gd name="T41" fmla="*/ 1570 h 1698"/>
              <a:gd name="T42" fmla="*/ 231 w 1799"/>
              <a:gd name="T43" fmla="*/ 1611 h 1698"/>
              <a:gd name="T44" fmla="*/ 288 w 1799"/>
              <a:gd name="T45" fmla="*/ 1645 h 1698"/>
              <a:gd name="T46" fmla="*/ 349 w 1799"/>
              <a:gd name="T47" fmla="*/ 1670 h 1698"/>
              <a:gd name="T48" fmla="*/ 414 w 1799"/>
              <a:gd name="T49" fmla="*/ 1688 h 1698"/>
              <a:gd name="T50" fmla="*/ 483 w 1799"/>
              <a:gd name="T51" fmla="*/ 1696 h 1698"/>
              <a:gd name="T52" fmla="*/ 1282 w 1799"/>
              <a:gd name="T53" fmla="*/ 1698 h 1698"/>
              <a:gd name="T54" fmla="*/ 1317 w 1799"/>
              <a:gd name="T55" fmla="*/ 1696 h 1698"/>
              <a:gd name="T56" fmla="*/ 1384 w 1799"/>
              <a:gd name="T57" fmla="*/ 1688 h 1698"/>
              <a:gd name="T58" fmla="*/ 1450 w 1799"/>
              <a:gd name="T59" fmla="*/ 1670 h 1698"/>
              <a:gd name="T60" fmla="*/ 1511 w 1799"/>
              <a:gd name="T61" fmla="*/ 1645 h 1698"/>
              <a:gd name="T62" fmla="*/ 1570 w 1799"/>
              <a:gd name="T63" fmla="*/ 1611 h 1698"/>
              <a:gd name="T64" fmla="*/ 1623 w 1799"/>
              <a:gd name="T65" fmla="*/ 1570 h 1698"/>
              <a:gd name="T66" fmla="*/ 1670 w 1799"/>
              <a:gd name="T67" fmla="*/ 1523 h 1698"/>
              <a:gd name="T68" fmla="*/ 1712 w 1799"/>
              <a:gd name="T69" fmla="*/ 1469 h 1698"/>
              <a:gd name="T70" fmla="*/ 1730 w 1799"/>
              <a:gd name="T71" fmla="*/ 1440 h 1698"/>
              <a:gd name="T72" fmla="*/ 1761 w 1799"/>
              <a:gd name="T73" fmla="*/ 1379 h 1698"/>
              <a:gd name="T74" fmla="*/ 1783 w 1799"/>
              <a:gd name="T75" fmla="*/ 1314 h 1698"/>
              <a:gd name="T76" fmla="*/ 1795 w 1799"/>
              <a:gd name="T77" fmla="*/ 1248 h 1698"/>
              <a:gd name="T78" fmla="*/ 1799 w 1799"/>
              <a:gd name="T79" fmla="*/ 1181 h 1698"/>
              <a:gd name="T80" fmla="*/ 1795 w 1799"/>
              <a:gd name="T81" fmla="*/ 1114 h 1698"/>
              <a:gd name="T82" fmla="*/ 1783 w 1799"/>
              <a:gd name="T83" fmla="*/ 1047 h 1698"/>
              <a:gd name="T84" fmla="*/ 1761 w 1799"/>
              <a:gd name="T85" fmla="*/ 984 h 1698"/>
              <a:gd name="T86" fmla="*/ 1730 w 1799"/>
              <a:gd name="T87" fmla="*/ 923 h 1698"/>
              <a:gd name="T88" fmla="*/ 1347 w 1799"/>
              <a:gd name="T89" fmla="*/ 261 h 1698"/>
              <a:gd name="T90" fmla="*/ 1310 w 1799"/>
              <a:gd name="T91" fmla="*/ 203 h 1698"/>
              <a:gd name="T92" fmla="*/ 1264 w 1799"/>
              <a:gd name="T93" fmla="*/ 152 h 1698"/>
              <a:gd name="T94" fmla="*/ 1213 w 1799"/>
              <a:gd name="T95" fmla="*/ 109 h 1698"/>
              <a:gd name="T96" fmla="*/ 1158 w 1799"/>
              <a:gd name="T97" fmla="*/ 71 h 1698"/>
              <a:gd name="T98" fmla="*/ 1099 w 1799"/>
              <a:gd name="T99" fmla="*/ 42 h 1698"/>
              <a:gd name="T100" fmla="*/ 1033 w 1799"/>
              <a:gd name="T101" fmla="*/ 20 h 1698"/>
              <a:gd name="T102" fmla="*/ 968 w 1799"/>
              <a:gd name="T103" fmla="*/ 6 h 1698"/>
              <a:gd name="T104" fmla="*/ 899 w 1799"/>
              <a:gd name="T105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9" h="1698">
                <a:moveTo>
                  <a:pt x="899" y="0"/>
                </a:moveTo>
                <a:lnTo>
                  <a:pt x="899" y="0"/>
                </a:lnTo>
                <a:lnTo>
                  <a:pt x="866" y="2"/>
                </a:lnTo>
                <a:lnTo>
                  <a:pt x="830" y="6"/>
                </a:lnTo>
                <a:lnTo>
                  <a:pt x="797" y="12"/>
                </a:lnTo>
                <a:lnTo>
                  <a:pt x="765" y="20"/>
                </a:lnTo>
                <a:lnTo>
                  <a:pt x="732" y="30"/>
                </a:lnTo>
                <a:lnTo>
                  <a:pt x="702" y="42"/>
                </a:lnTo>
                <a:lnTo>
                  <a:pt x="671" y="56"/>
                </a:lnTo>
                <a:lnTo>
                  <a:pt x="641" y="71"/>
                </a:lnTo>
                <a:lnTo>
                  <a:pt x="613" y="89"/>
                </a:lnTo>
                <a:lnTo>
                  <a:pt x="586" y="109"/>
                </a:lnTo>
                <a:lnTo>
                  <a:pt x="560" y="129"/>
                </a:lnTo>
                <a:lnTo>
                  <a:pt x="535" y="152"/>
                </a:lnTo>
                <a:lnTo>
                  <a:pt x="511" y="176"/>
                </a:lnTo>
                <a:lnTo>
                  <a:pt x="489" y="203"/>
                </a:lnTo>
                <a:lnTo>
                  <a:pt x="469" y="231"/>
                </a:lnTo>
                <a:lnTo>
                  <a:pt x="452" y="261"/>
                </a:lnTo>
                <a:lnTo>
                  <a:pt x="69" y="923"/>
                </a:lnTo>
                <a:lnTo>
                  <a:pt x="69" y="923"/>
                </a:lnTo>
                <a:lnTo>
                  <a:pt x="53" y="953"/>
                </a:lnTo>
                <a:lnTo>
                  <a:pt x="40" y="984"/>
                </a:lnTo>
                <a:lnTo>
                  <a:pt x="28" y="1016"/>
                </a:lnTo>
                <a:lnTo>
                  <a:pt x="18" y="1047"/>
                </a:lnTo>
                <a:lnTo>
                  <a:pt x="10" y="1081"/>
                </a:lnTo>
                <a:lnTo>
                  <a:pt x="4" y="1114"/>
                </a:lnTo>
                <a:lnTo>
                  <a:pt x="2" y="1148"/>
                </a:lnTo>
                <a:lnTo>
                  <a:pt x="0" y="1181"/>
                </a:lnTo>
                <a:lnTo>
                  <a:pt x="2" y="1215"/>
                </a:lnTo>
                <a:lnTo>
                  <a:pt x="4" y="1248"/>
                </a:lnTo>
                <a:lnTo>
                  <a:pt x="10" y="1282"/>
                </a:lnTo>
                <a:lnTo>
                  <a:pt x="18" y="1314"/>
                </a:lnTo>
                <a:lnTo>
                  <a:pt x="28" y="1347"/>
                </a:lnTo>
                <a:lnTo>
                  <a:pt x="40" y="1379"/>
                </a:lnTo>
                <a:lnTo>
                  <a:pt x="53" y="1408"/>
                </a:lnTo>
                <a:lnTo>
                  <a:pt x="69" y="1440"/>
                </a:lnTo>
                <a:lnTo>
                  <a:pt x="69" y="1440"/>
                </a:lnTo>
                <a:lnTo>
                  <a:pt x="87" y="1469"/>
                </a:lnTo>
                <a:lnTo>
                  <a:pt x="107" y="1497"/>
                </a:lnTo>
                <a:lnTo>
                  <a:pt x="128" y="1523"/>
                </a:lnTo>
                <a:lnTo>
                  <a:pt x="152" y="1546"/>
                </a:lnTo>
                <a:lnTo>
                  <a:pt x="178" y="1570"/>
                </a:lnTo>
                <a:lnTo>
                  <a:pt x="203" y="1592"/>
                </a:lnTo>
                <a:lnTo>
                  <a:pt x="231" y="1611"/>
                </a:lnTo>
                <a:lnTo>
                  <a:pt x="258" y="1629"/>
                </a:lnTo>
                <a:lnTo>
                  <a:pt x="288" y="1645"/>
                </a:lnTo>
                <a:lnTo>
                  <a:pt x="320" y="1659"/>
                </a:lnTo>
                <a:lnTo>
                  <a:pt x="349" y="1670"/>
                </a:lnTo>
                <a:lnTo>
                  <a:pt x="383" y="1680"/>
                </a:lnTo>
                <a:lnTo>
                  <a:pt x="414" y="1688"/>
                </a:lnTo>
                <a:lnTo>
                  <a:pt x="448" y="1694"/>
                </a:lnTo>
                <a:lnTo>
                  <a:pt x="483" y="1696"/>
                </a:lnTo>
                <a:lnTo>
                  <a:pt x="517" y="1698"/>
                </a:lnTo>
                <a:lnTo>
                  <a:pt x="1282" y="1698"/>
                </a:lnTo>
                <a:lnTo>
                  <a:pt x="1282" y="1698"/>
                </a:lnTo>
                <a:lnTo>
                  <a:pt x="1317" y="1696"/>
                </a:lnTo>
                <a:lnTo>
                  <a:pt x="1351" y="1694"/>
                </a:lnTo>
                <a:lnTo>
                  <a:pt x="1384" y="1688"/>
                </a:lnTo>
                <a:lnTo>
                  <a:pt x="1416" y="1680"/>
                </a:lnTo>
                <a:lnTo>
                  <a:pt x="1450" y="1670"/>
                </a:lnTo>
                <a:lnTo>
                  <a:pt x="1481" y="1659"/>
                </a:lnTo>
                <a:lnTo>
                  <a:pt x="1511" y="1645"/>
                </a:lnTo>
                <a:lnTo>
                  <a:pt x="1540" y="1629"/>
                </a:lnTo>
                <a:lnTo>
                  <a:pt x="1570" y="1611"/>
                </a:lnTo>
                <a:lnTo>
                  <a:pt x="1595" y="1592"/>
                </a:lnTo>
                <a:lnTo>
                  <a:pt x="1623" y="1570"/>
                </a:lnTo>
                <a:lnTo>
                  <a:pt x="1647" y="1546"/>
                </a:lnTo>
                <a:lnTo>
                  <a:pt x="1670" y="1523"/>
                </a:lnTo>
                <a:lnTo>
                  <a:pt x="1692" y="1497"/>
                </a:lnTo>
                <a:lnTo>
                  <a:pt x="1712" y="1469"/>
                </a:lnTo>
                <a:lnTo>
                  <a:pt x="1730" y="1440"/>
                </a:lnTo>
                <a:lnTo>
                  <a:pt x="1730" y="1440"/>
                </a:lnTo>
                <a:lnTo>
                  <a:pt x="1745" y="1408"/>
                </a:lnTo>
                <a:lnTo>
                  <a:pt x="1761" y="1379"/>
                </a:lnTo>
                <a:lnTo>
                  <a:pt x="1773" y="1347"/>
                </a:lnTo>
                <a:lnTo>
                  <a:pt x="1783" y="1314"/>
                </a:lnTo>
                <a:lnTo>
                  <a:pt x="1789" y="1282"/>
                </a:lnTo>
                <a:lnTo>
                  <a:pt x="1795" y="1248"/>
                </a:lnTo>
                <a:lnTo>
                  <a:pt x="1799" y="1215"/>
                </a:lnTo>
                <a:lnTo>
                  <a:pt x="1799" y="1181"/>
                </a:lnTo>
                <a:lnTo>
                  <a:pt x="1799" y="1148"/>
                </a:lnTo>
                <a:lnTo>
                  <a:pt x="1795" y="1114"/>
                </a:lnTo>
                <a:lnTo>
                  <a:pt x="1789" y="1081"/>
                </a:lnTo>
                <a:lnTo>
                  <a:pt x="1783" y="1047"/>
                </a:lnTo>
                <a:lnTo>
                  <a:pt x="1773" y="1016"/>
                </a:lnTo>
                <a:lnTo>
                  <a:pt x="1761" y="984"/>
                </a:lnTo>
                <a:lnTo>
                  <a:pt x="1745" y="953"/>
                </a:lnTo>
                <a:lnTo>
                  <a:pt x="1730" y="923"/>
                </a:lnTo>
                <a:lnTo>
                  <a:pt x="1347" y="261"/>
                </a:lnTo>
                <a:lnTo>
                  <a:pt x="1347" y="261"/>
                </a:lnTo>
                <a:lnTo>
                  <a:pt x="1329" y="231"/>
                </a:lnTo>
                <a:lnTo>
                  <a:pt x="1310" y="203"/>
                </a:lnTo>
                <a:lnTo>
                  <a:pt x="1288" y="176"/>
                </a:lnTo>
                <a:lnTo>
                  <a:pt x="1264" y="152"/>
                </a:lnTo>
                <a:lnTo>
                  <a:pt x="1241" y="129"/>
                </a:lnTo>
                <a:lnTo>
                  <a:pt x="1213" y="109"/>
                </a:lnTo>
                <a:lnTo>
                  <a:pt x="1187" y="89"/>
                </a:lnTo>
                <a:lnTo>
                  <a:pt x="1158" y="71"/>
                </a:lnTo>
                <a:lnTo>
                  <a:pt x="1128" y="56"/>
                </a:lnTo>
                <a:lnTo>
                  <a:pt x="1099" y="42"/>
                </a:lnTo>
                <a:lnTo>
                  <a:pt x="1067" y="30"/>
                </a:lnTo>
                <a:lnTo>
                  <a:pt x="1033" y="20"/>
                </a:lnTo>
                <a:lnTo>
                  <a:pt x="1002" y="12"/>
                </a:lnTo>
                <a:lnTo>
                  <a:pt x="968" y="6"/>
                </a:lnTo>
                <a:lnTo>
                  <a:pt x="935" y="2"/>
                </a:lnTo>
                <a:lnTo>
                  <a:pt x="899" y="0"/>
                </a:lnTo>
                <a:lnTo>
                  <a:pt x="8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9560" y="331192"/>
            <a:ext cx="615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СМАРТ ОБЪЕКТЫ И СТРЕЛКИ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39496" y="1938109"/>
            <a:ext cx="4083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Для смарт объектов используем простой </a:t>
            </a:r>
            <a:r>
              <a:rPr lang="ru-RU" sz="1200" dirty="0" err="1"/>
              <a:t>минималистичный</a:t>
            </a:r>
            <a:r>
              <a:rPr lang="ru-RU" sz="1200" dirty="0"/>
              <a:t> стиль. Размер шрифта подбираем по необходимости.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Цветовая </a:t>
            </a:r>
            <a:r>
              <a:rPr lang="ru-RU" sz="1200" dirty="0"/>
              <a:t>схема основана на цветах фирменной палитры.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>Толщина </a:t>
            </a:r>
            <a:r>
              <a:rPr lang="ru-RU" sz="1200" dirty="0"/>
              <a:t>стрелок 1 </a:t>
            </a:r>
            <a:r>
              <a:rPr lang="ru-RU" sz="1200" dirty="0" err="1"/>
              <a:t>pt</a:t>
            </a:r>
            <a:r>
              <a:rPr lang="ru-RU" sz="1200" dirty="0"/>
              <a:t>.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95833" y="4404902"/>
            <a:ext cx="156886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вая фигурная скобка 4"/>
          <p:cNvSpPr/>
          <p:nvPr/>
        </p:nvSpPr>
        <p:spPr>
          <a:xfrm>
            <a:off x="1055497" y="4612071"/>
            <a:ext cx="218157" cy="1338491"/>
          </a:xfrm>
          <a:prstGeom prst="leftBrace">
            <a:avLst>
              <a:gd name="adj1" fmla="val 5078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1428887" y="4607429"/>
            <a:ext cx="1987698" cy="1221867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86204728"/>
              </p:ext>
            </p:extLst>
          </p:nvPr>
        </p:nvGraphicFramePr>
        <p:xfrm>
          <a:off x="7284273" y="2596363"/>
          <a:ext cx="5529206" cy="353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40555932"/>
              </p:ext>
            </p:extLst>
          </p:nvPr>
        </p:nvGraphicFramePr>
        <p:xfrm>
          <a:off x="4438780" y="3624239"/>
          <a:ext cx="3380134" cy="290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2" name="Скругленная соединительная линия 31"/>
          <p:cNvCxnSpPr/>
          <p:nvPr/>
        </p:nvCxnSpPr>
        <p:spPr>
          <a:xfrm rot="10800000" flipV="1">
            <a:off x="1747455" y="2583772"/>
            <a:ext cx="1254157" cy="1144336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с двумя скругленными соседними углами 34"/>
          <p:cNvSpPr/>
          <p:nvPr/>
        </p:nvSpPr>
        <p:spPr>
          <a:xfrm rot="16200000">
            <a:off x="1118303" y="3189993"/>
            <a:ext cx="621167" cy="1131857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/>
          <p:cNvSpPr/>
          <p:nvPr/>
        </p:nvSpPr>
        <p:spPr>
          <a:xfrm>
            <a:off x="3077341" y="5375682"/>
            <a:ext cx="907228" cy="907228"/>
          </a:xfrm>
          <a:prstGeom prst="teardrop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258790" y="4727141"/>
            <a:ext cx="826209" cy="842245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0368" y="6356350"/>
            <a:ext cx="2743200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8266449" y="-1"/>
            <a:ext cx="3492399" cy="1069332"/>
            <a:chOff x="8266449" y="-1"/>
            <a:chExt cx="3492399" cy="106933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266449" y="-1"/>
              <a:ext cx="3492399" cy="10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054" y="89962"/>
              <a:ext cx="1835247" cy="81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8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9083" y="3163249"/>
            <a:ext cx="697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r="9007" b="2336"/>
          <a:stretch/>
        </p:blipFill>
        <p:spPr>
          <a:xfrm>
            <a:off x="7643446" y="0"/>
            <a:ext cx="4548554" cy="6875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69747"/>
            <a:ext cx="2733709" cy="12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ГМУ01цвет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66DB4"/>
      </a:accent1>
      <a:accent2>
        <a:srgbClr val="50B1BB"/>
      </a:accent2>
      <a:accent3>
        <a:srgbClr val="4AABE1"/>
      </a:accent3>
      <a:accent4>
        <a:srgbClr val="E62947"/>
      </a:accent4>
      <a:accent5>
        <a:srgbClr val="4BACC6"/>
      </a:accent5>
      <a:accent6>
        <a:srgbClr val="EC6655"/>
      </a:accent6>
      <a:hlink>
        <a:srgbClr val="595959"/>
      </a:hlink>
      <a:folHlink>
        <a:srgbClr val="BFBFBF"/>
      </a:folHlink>
    </a:clrScheme>
    <a:fontScheme name="СамГМУ шри0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СамГМУ24</Template>
  <TotalTime>1605</TotalTime>
  <Words>397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для ДОД 2025</dc:title>
  <dc:creator>PR СамГМУ</dc:creator>
  <cp:lastModifiedBy>Артём Николаевич Савко</cp:lastModifiedBy>
  <cp:revision>49</cp:revision>
  <dcterms:created xsi:type="dcterms:W3CDTF">2025-04-04T11:50:57Z</dcterms:created>
  <dcterms:modified xsi:type="dcterms:W3CDTF">2025-04-11T11:23:32Z</dcterms:modified>
</cp:coreProperties>
</file>