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423" r:id="rId3"/>
    <p:sldId id="425" r:id="rId4"/>
    <p:sldId id="417" r:id="rId5"/>
    <p:sldId id="427" r:id="rId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BAC5694-105A-48CA-A92D-0047E2BCAAD0}">
          <p14:sldIdLst>
            <p14:sldId id="256"/>
            <p14:sldId id="423"/>
            <p14:sldId id="425"/>
            <p14:sldId id="417"/>
            <p14:sldId id="427"/>
          </p14:sldIdLst>
        </p14:section>
        <p14:section name="Раздел без заголовка" id="{20EC1336-0BF3-470A-85B1-A2DD6659A33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6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446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D0A15-AEA0-4E1C-A8B0-D7DD20FD2C1A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3EB41-5EB9-4545-8115-C4432C863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244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45263-4508-4F17-93F2-D2A89EDE69E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DAAA5-ABB5-4DE1-B0CD-1C482C9B4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64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75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83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0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9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84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2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08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18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6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54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3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A9CD8-CCC7-4216-A4B8-0D8F2231D29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0DC35-8209-43A9-9468-1EEFE1E29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78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1108" y="1765568"/>
            <a:ext cx="6908300" cy="1834594"/>
          </a:xfrm>
        </p:spPr>
        <p:txBody>
          <a:bodyPr anchor="t"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ЗАГОЛОВОК</a:t>
            </a:r>
            <a:br>
              <a:rPr lang="ru-RU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СЛАЙДА </a:t>
            </a:r>
            <a:r>
              <a:rPr lang="ru-RU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Шрифт 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Montserrat, 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жирный, </a:t>
            </a:r>
            <a:r>
              <a:rPr lang="ru-RU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32 </a:t>
            </a:r>
            <a:r>
              <a:rPr lang="ru-RU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пт</a:t>
            </a:r>
            <a:r>
              <a:rPr lang="ru-RU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ЗАГЛАВНЫЕ)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2458" y="4774692"/>
            <a:ext cx="3820064" cy="1569253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Должность</a:t>
            </a:r>
            <a:endParaRPr lang="ru-RU" sz="1400" dirty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 algn="l"/>
            <a:r>
              <a:rPr lang="ru-RU" sz="1400" b="1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Фамилия Имя Отчество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27.03.2024г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53" y="0"/>
            <a:ext cx="3987647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68343" y="4090026"/>
            <a:ext cx="236010" cy="27679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13" y="145190"/>
            <a:ext cx="4039758" cy="134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120"/>
            <a:ext cx="8778110" cy="651510"/>
          </a:xfrm>
        </p:spPr>
        <p:txBody>
          <a:bodyPr>
            <a:noAutofit/>
          </a:bodyPr>
          <a:lstStyle/>
          <a:p>
            <a:pPr marL="540000"/>
            <a:r>
              <a:rPr lang="ru-RU" sz="2200" b="1" dirty="0" smtClean="0">
                <a:cs typeface="Times New Roman" panose="02020603050405020304" pitchFamily="18" charset="0"/>
              </a:rPr>
              <a:t>ЗАГОЛОВОК (Шрифт </a:t>
            </a:r>
            <a:r>
              <a:rPr lang="en-US" sz="2200" b="1" dirty="0" smtClean="0">
                <a:cs typeface="Times New Roman" panose="02020603050405020304" pitchFamily="18" charset="0"/>
              </a:rPr>
              <a:t>Montserrat</a:t>
            </a:r>
            <a:r>
              <a:rPr lang="ru-RU" sz="2200" b="1" dirty="0" smtClean="0">
                <a:cs typeface="Times New Roman" panose="02020603050405020304" pitchFamily="18" charset="0"/>
              </a:rPr>
              <a:t>, жирный, 22 </a:t>
            </a:r>
            <a:r>
              <a:rPr lang="ru-RU" sz="2200" b="1" dirty="0" err="1" smtClean="0">
                <a:cs typeface="Times New Roman" panose="02020603050405020304" pitchFamily="18" charset="0"/>
              </a:rPr>
              <a:t>пт</a:t>
            </a:r>
            <a:r>
              <a:rPr lang="ru-RU" sz="2200" b="1" dirty="0" smtClean="0">
                <a:cs typeface="Times New Roman" panose="02020603050405020304" pitchFamily="18" charset="0"/>
              </a:rPr>
              <a:t>):</a:t>
            </a:r>
            <a:r>
              <a:rPr lang="en-US" sz="2200" b="1" dirty="0" smtClean="0"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cs typeface="Times New Roman" panose="02020603050405020304" pitchFamily="18" charset="0"/>
              </a:rPr>
            </a:br>
            <a:r>
              <a:rPr lang="ru-RU" sz="2200" dirty="0" smtClean="0">
                <a:cs typeface="Times New Roman" panose="02020603050405020304" pitchFamily="18" charset="0"/>
              </a:rPr>
              <a:t>ДОПОЛНЕНИЕ К ЗАГОЛОВКУ (</a:t>
            </a:r>
            <a:r>
              <a:rPr lang="en-US" sz="2200" dirty="0" smtClean="0">
                <a:cs typeface="Times New Roman" panose="02020603050405020304" pitchFamily="18" charset="0"/>
              </a:rPr>
              <a:t>Montserrat, </a:t>
            </a:r>
            <a:r>
              <a:rPr lang="ru-RU" sz="2200" dirty="0" smtClean="0">
                <a:cs typeface="Times New Roman" panose="02020603050405020304" pitchFamily="18" charset="0"/>
              </a:rPr>
              <a:t>22 </a:t>
            </a:r>
            <a:r>
              <a:rPr lang="ru-RU" sz="2200" dirty="0" err="1" smtClean="0">
                <a:cs typeface="Times New Roman" panose="02020603050405020304" pitchFamily="18" charset="0"/>
              </a:rPr>
              <a:t>пт</a:t>
            </a:r>
            <a:r>
              <a:rPr lang="ru-RU" sz="2200" dirty="0" smtClean="0">
                <a:cs typeface="Times New Roman" panose="02020603050405020304" pitchFamily="18" charset="0"/>
              </a:rPr>
              <a:t>)</a:t>
            </a:r>
            <a:endParaRPr lang="ru-RU" sz="2200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0722" y="1810165"/>
            <a:ext cx="2932713" cy="2564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>
              <a:spcBef>
                <a:spcPts val="600"/>
              </a:spcBef>
              <a:tabLst>
                <a:tab pos="270510" algn="l"/>
              </a:tabLst>
            </a:pPr>
            <a:r>
              <a:rPr lang="ru-RU" sz="1200" dirty="0"/>
              <a:t>Текст, Шрифт </a:t>
            </a:r>
            <a:r>
              <a:rPr lang="en-US" sz="1200" dirty="0"/>
              <a:t>Montserrat, 12 </a:t>
            </a:r>
            <a:r>
              <a:rPr lang="ru-RU" sz="1200" dirty="0"/>
              <a:t>пт. </a:t>
            </a:r>
            <a:endParaRPr lang="ru-RU" sz="1200" dirty="0" smtClean="0"/>
          </a:p>
          <a:p>
            <a:pPr>
              <a:spcBef>
                <a:spcPts val="600"/>
              </a:spcBef>
              <a:tabLst>
                <a:tab pos="270510" algn="l"/>
              </a:tabLst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</a:t>
            </a:r>
            <a:r>
              <a:rPr lang="en-US" sz="1200" dirty="0" err="1"/>
              <a:t>sed</a:t>
            </a:r>
            <a:r>
              <a:rPr lang="en-US" sz="1200" dirty="0"/>
              <a:t>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labore</a:t>
            </a:r>
            <a:r>
              <a:rPr lang="en-US" sz="1200" dirty="0"/>
              <a:t> et </a:t>
            </a:r>
            <a:r>
              <a:rPr lang="en-US" sz="1200" dirty="0" err="1"/>
              <a:t>dolore</a:t>
            </a:r>
            <a:r>
              <a:rPr lang="en-US" sz="1200" dirty="0"/>
              <a:t> magna </a:t>
            </a:r>
            <a:r>
              <a:rPr lang="en-US" sz="1200" dirty="0" err="1"/>
              <a:t>aliqua</a:t>
            </a:r>
            <a:r>
              <a:rPr lang="en-US" sz="1200" dirty="0"/>
              <a:t>. </a:t>
            </a:r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710674" y="1814587"/>
            <a:ext cx="7627896" cy="2620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marL="63500" marR="65405">
              <a:spcBef>
                <a:spcPts val="600"/>
              </a:spcBef>
            </a:pPr>
            <a:endParaRPr lang="ru-RU" sz="1200" dirty="0" smtClean="0"/>
          </a:p>
          <a:p>
            <a:pPr marR="65405">
              <a:spcBef>
                <a:spcPts val="600"/>
              </a:spcBef>
            </a:pPr>
            <a:r>
              <a:rPr lang="ru-RU" sz="1200" dirty="0" smtClean="0"/>
              <a:t>Текст</a:t>
            </a:r>
            <a:r>
              <a:rPr lang="ru-RU" sz="1200" dirty="0"/>
              <a:t>, Шрифт </a:t>
            </a:r>
            <a:r>
              <a:rPr lang="en-US" sz="1200" dirty="0"/>
              <a:t>Montserrat</a:t>
            </a:r>
            <a:r>
              <a:rPr lang="en-US" sz="1200" dirty="0" smtClean="0"/>
              <a:t>,</a:t>
            </a:r>
            <a:r>
              <a:rPr lang="ru-RU" sz="1200" dirty="0" smtClean="0"/>
              <a:t> 12 </a:t>
            </a:r>
            <a:r>
              <a:rPr lang="ru-RU" sz="1200" dirty="0" err="1"/>
              <a:t>пт</a:t>
            </a:r>
            <a:r>
              <a:rPr lang="en-US" sz="1200" dirty="0" smtClean="0"/>
              <a:t>.</a:t>
            </a:r>
            <a:r>
              <a:rPr lang="ru-RU" sz="1200" dirty="0" smtClean="0"/>
              <a:t> Интервал между абзацами 6 </a:t>
            </a:r>
            <a:r>
              <a:rPr lang="ru-RU" sz="1200" dirty="0" err="1" smtClean="0"/>
              <a:t>пт</a:t>
            </a:r>
            <a:endParaRPr lang="ru-RU" sz="1200" dirty="0" smtClean="0"/>
          </a:p>
          <a:p>
            <a:pPr>
              <a:spcBef>
                <a:spcPts val="600"/>
              </a:spcBef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</a:t>
            </a:r>
            <a:r>
              <a:rPr lang="en-US" sz="1200" dirty="0" err="1"/>
              <a:t>sed</a:t>
            </a:r>
            <a:r>
              <a:rPr lang="en-US" sz="1200" dirty="0"/>
              <a:t>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labore</a:t>
            </a:r>
            <a:r>
              <a:rPr lang="en-US" sz="1200" dirty="0"/>
              <a:t> et </a:t>
            </a:r>
            <a:r>
              <a:rPr lang="en-US" sz="1200" dirty="0" err="1"/>
              <a:t>dolore</a:t>
            </a:r>
            <a:r>
              <a:rPr lang="en-US" sz="1200" dirty="0"/>
              <a:t> magna </a:t>
            </a:r>
            <a:r>
              <a:rPr lang="en-US" sz="1200" dirty="0" err="1"/>
              <a:t>aliqua</a:t>
            </a:r>
            <a:r>
              <a:rPr lang="en-US" sz="1200" dirty="0"/>
              <a:t>. </a:t>
            </a:r>
            <a:endParaRPr lang="ru-RU" sz="1200" dirty="0" smtClean="0"/>
          </a:p>
          <a:p>
            <a:pPr>
              <a:spcBef>
                <a:spcPts val="600"/>
              </a:spcBef>
            </a:pPr>
            <a:r>
              <a:rPr lang="en-US" sz="1200" dirty="0" err="1" smtClean="0"/>
              <a:t>Ut</a:t>
            </a:r>
            <a:r>
              <a:rPr lang="en-US" sz="1200" dirty="0" smtClean="0"/>
              <a:t> </a:t>
            </a:r>
            <a:r>
              <a:rPr lang="en-US" sz="1200" dirty="0" err="1"/>
              <a:t>enim</a:t>
            </a:r>
            <a:r>
              <a:rPr lang="en-US" sz="1200" dirty="0"/>
              <a:t> ad minim </a:t>
            </a:r>
            <a:r>
              <a:rPr lang="en-US" sz="1200" dirty="0" err="1"/>
              <a:t>veniam</a:t>
            </a:r>
            <a:r>
              <a:rPr lang="en-US" sz="1200" dirty="0"/>
              <a:t>, </a:t>
            </a:r>
            <a:r>
              <a:rPr lang="en-US" sz="1200" dirty="0" err="1"/>
              <a:t>quis</a:t>
            </a:r>
            <a:r>
              <a:rPr lang="en-US" sz="1200" dirty="0"/>
              <a:t> </a:t>
            </a:r>
            <a:r>
              <a:rPr lang="en-US" sz="1200" dirty="0" err="1"/>
              <a:t>nostrud</a:t>
            </a:r>
            <a:r>
              <a:rPr lang="en-US" sz="1200" dirty="0"/>
              <a:t> exercitation </a:t>
            </a:r>
            <a:r>
              <a:rPr lang="en-US" sz="1200" dirty="0" err="1"/>
              <a:t>ullamco</a:t>
            </a:r>
            <a:r>
              <a:rPr lang="en-US" sz="1200" dirty="0"/>
              <a:t> </a:t>
            </a:r>
            <a:r>
              <a:rPr lang="en-US" sz="1200" dirty="0" err="1"/>
              <a:t>laboris</a:t>
            </a:r>
            <a:r>
              <a:rPr lang="en-US" sz="1200" dirty="0"/>
              <a:t> nisi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aliquip</a:t>
            </a:r>
            <a:r>
              <a:rPr lang="en-US" sz="1200" dirty="0"/>
              <a:t> ex </a:t>
            </a:r>
            <a:r>
              <a:rPr lang="en-US" sz="1200" dirty="0" err="1"/>
              <a:t>ea</a:t>
            </a:r>
            <a:r>
              <a:rPr lang="en-US" sz="1200" dirty="0"/>
              <a:t> </a:t>
            </a:r>
            <a:r>
              <a:rPr lang="en-US" sz="1200" dirty="0" err="1"/>
              <a:t>commodo</a:t>
            </a:r>
            <a:r>
              <a:rPr lang="en-US" sz="1200" dirty="0"/>
              <a:t> </a:t>
            </a:r>
            <a:r>
              <a:rPr lang="en-US" sz="1200" dirty="0" err="1"/>
              <a:t>consequat</a:t>
            </a:r>
            <a:r>
              <a:rPr lang="en-US" sz="1200" dirty="0"/>
              <a:t>. </a:t>
            </a:r>
            <a:endParaRPr lang="ru-RU" sz="1200" dirty="0" smtClean="0"/>
          </a:p>
          <a:p>
            <a:pPr>
              <a:spcBef>
                <a:spcPts val="600"/>
              </a:spcBef>
            </a:pPr>
            <a:r>
              <a:rPr lang="en-US" sz="1200" dirty="0" err="1" smtClean="0"/>
              <a:t>Duis</a:t>
            </a:r>
            <a:r>
              <a:rPr lang="en-US" sz="1200" dirty="0" smtClean="0"/>
              <a:t> </a:t>
            </a:r>
            <a:r>
              <a:rPr lang="en-US" sz="1200" dirty="0" err="1"/>
              <a:t>aute</a:t>
            </a:r>
            <a:r>
              <a:rPr lang="en-US" sz="1200" dirty="0"/>
              <a:t> </a:t>
            </a:r>
            <a:r>
              <a:rPr lang="en-US" sz="1200" dirty="0" err="1"/>
              <a:t>irure</a:t>
            </a:r>
            <a:r>
              <a:rPr lang="en-US" sz="1200" dirty="0"/>
              <a:t> dolor in </a:t>
            </a:r>
            <a:r>
              <a:rPr lang="en-US" sz="1200" dirty="0" err="1"/>
              <a:t>reprehenderit</a:t>
            </a:r>
            <a:r>
              <a:rPr lang="en-US" sz="1200" dirty="0"/>
              <a:t> in </a:t>
            </a:r>
            <a:r>
              <a:rPr lang="en-US" sz="1200" dirty="0" err="1"/>
              <a:t>voluptate</a:t>
            </a:r>
            <a:r>
              <a:rPr lang="en-US" sz="1200" dirty="0"/>
              <a:t> </a:t>
            </a:r>
            <a:r>
              <a:rPr lang="en-US" sz="1200" dirty="0" err="1"/>
              <a:t>velit</a:t>
            </a:r>
            <a:r>
              <a:rPr lang="en-US" sz="1200" dirty="0"/>
              <a:t> </a:t>
            </a:r>
            <a:r>
              <a:rPr lang="en-US" sz="1200" dirty="0" err="1"/>
              <a:t>esse</a:t>
            </a:r>
            <a:r>
              <a:rPr lang="en-US" sz="1200" dirty="0"/>
              <a:t> </a:t>
            </a:r>
            <a:r>
              <a:rPr lang="en-US" sz="1200" dirty="0" err="1"/>
              <a:t>cillum</a:t>
            </a:r>
            <a:r>
              <a:rPr lang="en-US" sz="1200" dirty="0"/>
              <a:t> </a:t>
            </a:r>
            <a:r>
              <a:rPr lang="en-US" sz="1200" dirty="0" err="1"/>
              <a:t>dolore</a:t>
            </a:r>
            <a:r>
              <a:rPr lang="en-US" sz="1200" dirty="0"/>
              <a:t> </a:t>
            </a:r>
            <a:r>
              <a:rPr lang="en-US" sz="1200" dirty="0" err="1"/>
              <a:t>eu</a:t>
            </a:r>
            <a:r>
              <a:rPr lang="en-US" sz="1200" dirty="0"/>
              <a:t> </a:t>
            </a:r>
            <a:r>
              <a:rPr lang="en-US" sz="1200" dirty="0" err="1"/>
              <a:t>fugiat</a:t>
            </a:r>
            <a:r>
              <a:rPr lang="en-US" sz="1200" dirty="0"/>
              <a:t> </a:t>
            </a:r>
            <a:r>
              <a:rPr lang="en-US" sz="1200" dirty="0" err="1"/>
              <a:t>nulla</a:t>
            </a:r>
            <a:r>
              <a:rPr lang="en-US" sz="1200" dirty="0"/>
              <a:t> </a:t>
            </a:r>
            <a:r>
              <a:rPr lang="en-US" sz="1200" dirty="0" err="1"/>
              <a:t>pariatur</a:t>
            </a:r>
            <a:r>
              <a:rPr lang="en-US" sz="1200" dirty="0"/>
              <a:t>. </a:t>
            </a:r>
            <a:r>
              <a:rPr lang="en-US" sz="1200" dirty="0" err="1"/>
              <a:t>Excepteur</a:t>
            </a:r>
            <a:r>
              <a:rPr lang="en-US" sz="1200" dirty="0"/>
              <a:t> </a:t>
            </a:r>
            <a:r>
              <a:rPr lang="en-US" sz="1200" dirty="0" err="1"/>
              <a:t>sint</a:t>
            </a:r>
            <a:r>
              <a:rPr lang="en-US" sz="1200" dirty="0"/>
              <a:t> </a:t>
            </a:r>
            <a:r>
              <a:rPr lang="en-US" sz="1200" dirty="0" err="1"/>
              <a:t>occaecat</a:t>
            </a:r>
            <a:r>
              <a:rPr lang="en-US" sz="1200" dirty="0"/>
              <a:t> </a:t>
            </a:r>
            <a:r>
              <a:rPr lang="en-US" sz="1200" dirty="0" err="1"/>
              <a:t>cupidatat</a:t>
            </a:r>
            <a:r>
              <a:rPr lang="en-US" sz="1200" dirty="0"/>
              <a:t> non </a:t>
            </a:r>
            <a:r>
              <a:rPr lang="en-US" sz="1200" dirty="0" err="1"/>
              <a:t>proident</a:t>
            </a:r>
            <a:r>
              <a:rPr lang="en-US" sz="1200" dirty="0"/>
              <a:t>, </a:t>
            </a:r>
            <a:r>
              <a:rPr lang="en-US" sz="1200" dirty="0" err="1"/>
              <a:t>sunt</a:t>
            </a:r>
            <a:r>
              <a:rPr lang="en-US" sz="1200" dirty="0"/>
              <a:t> in culpa qui </a:t>
            </a:r>
            <a:r>
              <a:rPr lang="en-US" sz="1200" dirty="0" err="1"/>
              <a:t>officia</a:t>
            </a:r>
            <a:r>
              <a:rPr lang="en-US" sz="1200" dirty="0"/>
              <a:t> </a:t>
            </a:r>
            <a:r>
              <a:rPr lang="en-US" sz="1200" dirty="0" err="1"/>
              <a:t>deserunt</a:t>
            </a:r>
            <a:r>
              <a:rPr lang="en-US" sz="1200" dirty="0"/>
              <a:t> </a:t>
            </a:r>
            <a:r>
              <a:rPr lang="en-US" sz="1200" dirty="0" err="1"/>
              <a:t>mollit</a:t>
            </a:r>
            <a:r>
              <a:rPr lang="en-US" sz="1200" dirty="0"/>
              <a:t> </a:t>
            </a:r>
            <a:r>
              <a:rPr lang="en-US" sz="1200" dirty="0" err="1"/>
              <a:t>anim</a:t>
            </a:r>
            <a:r>
              <a:rPr lang="en-US" sz="1200" dirty="0"/>
              <a:t> id </a:t>
            </a:r>
            <a:r>
              <a:rPr lang="en-US" sz="1200" dirty="0" err="1"/>
              <a:t>est</a:t>
            </a:r>
            <a:r>
              <a:rPr lang="en-US" sz="1200" dirty="0"/>
              <a:t> </a:t>
            </a:r>
            <a:r>
              <a:rPr lang="en-US" sz="1200" dirty="0" err="1"/>
              <a:t>laborum</a:t>
            </a:r>
            <a:r>
              <a:rPr lang="en-US" sz="1200" dirty="0" smtClean="0"/>
              <a:t>." 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9E59AF-56E3-2B0D-DFC3-8465F2F586C6}"/>
              </a:ext>
            </a:extLst>
          </p:cNvPr>
          <p:cNvSpPr txBox="1"/>
          <p:nvPr/>
        </p:nvSpPr>
        <p:spPr>
          <a:xfrm>
            <a:off x="710674" y="4609903"/>
            <a:ext cx="10792761" cy="1667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marR="65405">
              <a:spcBef>
                <a:spcPts val="600"/>
              </a:spcBef>
            </a:pPr>
            <a:r>
              <a:rPr lang="ru-RU" sz="1200" dirty="0"/>
              <a:t>Текст, Шрифт </a:t>
            </a:r>
            <a:r>
              <a:rPr lang="en-US" sz="1200" dirty="0"/>
              <a:t>Montserrat,</a:t>
            </a:r>
            <a:r>
              <a:rPr lang="ru-RU" sz="1200" dirty="0"/>
              <a:t> 12 </a:t>
            </a:r>
            <a:r>
              <a:rPr lang="ru-RU" sz="1200" dirty="0" err="1"/>
              <a:t>пт</a:t>
            </a:r>
            <a:r>
              <a:rPr lang="en-US" sz="1200" dirty="0"/>
              <a:t>.</a:t>
            </a:r>
            <a:r>
              <a:rPr lang="ru-RU" sz="1200" dirty="0"/>
              <a:t> </a:t>
            </a:r>
            <a:r>
              <a:rPr lang="ru-RU" sz="1200" dirty="0" smtClean="0"/>
              <a:t>Интервал </a:t>
            </a:r>
            <a:r>
              <a:rPr lang="ru-RU" sz="1200" dirty="0"/>
              <a:t>между абзацами 6 </a:t>
            </a:r>
            <a:r>
              <a:rPr lang="ru-RU" sz="1200" dirty="0" err="1"/>
              <a:t>пт</a:t>
            </a:r>
            <a:endParaRPr lang="ru-RU" sz="1200" dirty="0"/>
          </a:p>
          <a:p>
            <a:pPr>
              <a:spcBef>
                <a:spcPts val="600"/>
              </a:spcBef>
            </a:pPr>
            <a:r>
              <a:rPr lang="en-US" sz="1200" dirty="0" smtClean="0"/>
              <a:t>Lorem </a:t>
            </a:r>
            <a:r>
              <a:rPr lang="en-US" sz="1200" dirty="0"/>
              <a:t>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</a:t>
            </a:r>
            <a:r>
              <a:rPr lang="en-US" sz="1200" dirty="0" err="1"/>
              <a:t>sed</a:t>
            </a:r>
            <a:r>
              <a:rPr lang="en-US" sz="1200" dirty="0"/>
              <a:t>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labore</a:t>
            </a:r>
            <a:r>
              <a:rPr lang="en-US" sz="1200" dirty="0"/>
              <a:t> et </a:t>
            </a:r>
            <a:r>
              <a:rPr lang="en-US" sz="1200" dirty="0" err="1"/>
              <a:t>dolore</a:t>
            </a:r>
            <a:r>
              <a:rPr lang="en-US" sz="1200" dirty="0"/>
              <a:t> magna </a:t>
            </a:r>
            <a:r>
              <a:rPr lang="en-US" sz="1200" dirty="0" err="1"/>
              <a:t>aliqua</a:t>
            </a:r>
            <a:r>
              <a:rPr lang="en-US" sz="1200" dirty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Ut</a:t>
            </a:r>
            <a:r>
              <a:rPr lang="en-US" sz="1200" dirty="0" smtClean="0"/>
              <a:t> </a:t>
            </a:r>
            <a:r>
              <a:rPr lang="en-US" sz="1200" dirty="0" err="1"/>
              <a:t>enim</a:t>
            </a:r>
            <a:r>
              <a:rPr lang="en-US" sz="1200" dirty="0"/>
              <a:t> ad minim </a:t>
            </a:r>
            <a:r>
              <a:rPr lang="en-US" sz="1200" dirty="0" err="1"/>
              <a:t>veniam</a:t>
            </a:r>
            <a:r>
              <a:rPr lang="en-US" sz="1200" dirty="0"/>
              <a:t>, </a:t>
            </a:r>
            <a:r>
              <a:rPr lang="en-US" sz="1200" dirty="0" err="1"/>
              <a:t>quis</a:t>
            </a:r>
            <a:r>
              <a:rPr lang="en-US" sz="1200" dirty="0"/>
              <a:t> </a:t>
            </a:r>
            <a:r>
              <a:rPr lang="en-US" sz="1200" dirty="0" err="1"/>
              <a:t>nostrud</a:t>
            </a:r>
            <a:r>
              <a:rPr lang="en-US" sz="1200" dirty="0"/>
              <a:t> exercitation </a:t>
            </a:r>
            <a:r>
              <a:rPr lang="en-US" sz="1200" dirty="0" err="1"/>
              <a:t>ullamco</a:t>
            </a:r>
            <a:r>
              <a:rPr lang="en-US" sz="1200" dirty="0"/>
              <a:t> </a:t>
            </a:r>
            <a:r>
              <a:rPr lang="en-US" sz="1200" dirty="0" err="1"/>
              <a:t>laboris</a:t>
            </a:r>
            <a:r>
              <a:rPr lang="en-US" sz="1200" dirty="0"/>
              <a:t> nisi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aliquip</a:t>
            </a:r>
            <a:r>
              <a:rPr lang="en-US" sz="1200" dirty="0"/>
              <a:t> ex </a:t>
            </a:r>
            <a:r>
              <a:rPr lang="en-US" sz="1200" dirty="0" err="1"/>
              <a:t>ea</a:t>
            </a:r>
            <a:r>
              <a:rPr lang="en-US" sz="1200" dirty="0"/>
              <a:t> </a:t>
            </a:r>
            <a:r>
              <a:rPr lang="en-US" sz="1200" dirty="0" err="1"/>
              <a:t>commodo</a:t>
            </a:r>
            <a:r>
              <a:rPr lang="en-US" sz="1200" dirty="0"/>
              <a:t> </a:t>
            </a:r>
            <a:r>
              <a:rPr lang="en-US" sz="1200" dirty="0" err="1"/>
              <a:t>consequat</a:t>
            </a:r>
            <a:r>
              <a:rPr lang="en-US" sz="1200" dirty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Duis</a:t>
            </a:r>
            <a:r>
              <a:rPr lang="en-US" sz="1200" dirty="0" smtClean="0"/>
              <a:t> </a:t>
            </a:r>
            <a:r>
              <a:rPr lang="en-US" sz="1200" dirty="0" err="1"/>
              <a:t>aute</a:t>
            </a:r>
            <a:r>
              <a:rPr lang="en-US" sz="1200" dirty="0"/>
              <a:t> </a:t>
            </a:r>
            <a:r>
              <a:rPr lang="en-US" sz="1200" dirty="0" err="1"/>
              <a:t>irure</a:t>
            </a:r>
            <a:r>
              <a:rPr lang="en-US" sz="1200" dirty="0"/>
              <a:t> dolor in </a:t>
            </a:r>
            <a:r>
              <a:rPr lang="en-US" sz="1200" dirty="0" err="1"/>
              <a:t>reprehenderit</a:t>
            </a:r>
            <a:r>
              <a:rPr lang="en-US" sz="1200" dirty="0"/>
              <a:t> in </a:t>
            </a:r>
            <a:r>
              <a:rPr lang="en-US" sz="1200" dirty="0" err="1"/>
              <a:t>voluptate</a:t>
            </a:r>
            <a:r>
              <a:rPr lang="en-US" sz="1200" dirty="0"/>
              <a:t> </a:t>
            </a:r>
            <a:r>
              <a:rPr lang="en-US" sz="1200" dirty="0" err="1"/>
              <a:t>velit</a:t>
            </a:r>
            <a:r>
              <a:rPr lang="en-US" sz="1200" dirty="0"/>
              <a:t> </a:t>
            </a:r>
            <a:r>
              <a:rPr lang="en-US" sz="1200" dirty="0" err="1"/>
              <a:t>esse</a:t>
            </a:r>
            <a:r>
              <a:rPr lang="en-US" sz="1200" dirty="0"/>
              <a:t> </a:t>
            </a:r>
            <a:r>
              <a:rPr lang="en-US" sz="1200" dirty="0" err="1"/>
              <a:t>cillum</a:t>
            </a:r>
            <a:r>
              <a:rPr lang="en-US" sz="1200" dirty="0"/>
              <a:t> </a:t>
            </a:r>
            <a:r>
              <a:rPr lang="en-US" sz="1200" dirty="0" err="1"/>
              <a:t>dolore</a:t>
            </a:r>
            <a:r>
              <a:rPr lang="en-US" sz="1200" dirty="0"/>
              <a:t> </a:t>
            </a:r>
            <a:r>
              <a:rPr lang="en-US" sz="1200" dirty="0" err="1"/>
              <a:t>eu</a:t>
            </a:r>
            <a:r>
              <a:rPr lang="en-US" sz="1200" dirty="0"/>
              <a:t> </a:t>
            </a:r>
            <a:r>
              <a:rPr lang="en-US" sz="1200" dirty="0" err="1"/>
              <a:t>fugiat</a:t>
            </a:r>
            <a:r>
              <a:rPr lang="en-US" sz="1200" dirty="0"/>
              <a:t> </a:t>
            </a:r>
            <a:r>
              <a:rPr lang="en-US" sz="1200" dirty="0" err="1"/>
              <a:t>nulla</a:t>
            </a:r>
            <a:r>
              <a:rPr lang="en-US" sz="1200" dirty="0"/>
              <a:t> </a:t>
            </a:r>
            <a:r>
              <a:rPr lang="en-US" sz="1200" dirty="0" err="1"/>
              <a:t>pariatur</a:t>
            </a:r>
            <a:r>
              <a:rPr lang="en-US" sz="1200" dirty="0"/>
              <a:t>. </a:t>
            </a:r>
            <a:r>
              <a:rPr lang="en-US" sz="1200" dirty="0" err="1"/>
              <a:t>Excepteur</a:t>
            </a:r>
            <a:r>
              <a:rPr lang="en-US" sz="1200" dirty="0"/>
              <a:t> </a:t>
            </a:r>
            <a:r>
              <a:rPr lang="en-US" sz="1200" dirty="0" err="1"/>
              <a:t>sint</a:t>
            </a:r>
            <a:r>
              <a:rPr lang="en-US" sz="1200" dirty="0"/>
              <a:t> </a:t>
            </a:r>
            <a:r>
              <a:rPr lang="en-US" sz="1200" dirty="0" err="1"/>
              <a:t>occaecat</a:t>
            </a:r>
            <a:r>
              <a:rPr lang="en-US" sz="1200" dirty="0"/>
              <a:t> </a:t>
            </a:r>
            <a:r>
              <a:rPr lang="en-US" sz="1200" dirty="0" err="1"/>
              <a:t>cupidatat</a:t>
            </a:r>
            <a:r>
              <a:rPr lang="en-US" sz="1200" dirty="0"/>
              <a:t> non </a:t>
            </a:r>
            <a:r>
              <a:rPr lang="en-US" sz="1200" dirty="0" err="1"/>
              <a:t>proident</a:t>
            </a:r>
            <a:r>
              <a:rPr lang="en-US" sz="1200" dirty="0"/>
              <a:t>, </a:t>
            </a:r>
            <a:r>
              <a:rPr lang="en-US" sz="1200" dirty="0" err="1"/>
              <a:t>sunt</a:t>
            </a:r>
            <a:r>
              <a:rPr lang="en-US" sz="1200" dirty="0"/>
              <a:t> in culpa qui </a:t>
            </a:r>
            <a:r>
              <a:rPr lang="en-US" sz="1200" dirty="0" err="1"/>
              <a:t>officia</a:t>
            </a:r>
            <a:r>
              <a:rPr lang="en-US" sz="1200" dirty="0"/>
              <a:t> </a:t>
            </a:r>
            <a:r>
              <a:rPr lang="en-US" sz="1200" dirty="0" err="1"/>
              <a:t>deserunt</a:t>
            </a:r>
            <a:r>
              <a:rPr lang="en-US" sz="1200" dirty="0"/>
              <a:t> </a:t>
            </a:r>
            <a:r>
              <a:rPr lang="en-US" sz="1200" dirty="0" err="1"/>
              <a:t>mollit</a:t>
            </a:r>
            <a:r>
              <a:rPr lang="en-US" sz="1200" dirty="0"/>
              <a:t> </a:t>
            </a:r>
            <a:r>
              <a:rPr lang="en-US" sz="1200" dirty="0" err="1"/>
              <a:t>anim</a:t>
            </a:r>
            <a:r>
              <a:rPr lang="en-US" sz="1200" dirty="0"/>
              <a:t> id </a:t>
            </a:r>
            <a:r>
              <a:rPr lang="en-US" sz="1200" dirty="0" err="1"/>
              <a:t>est</a:t>
            </a:r>
            <a:r>
              <a:rPr lang="en-US" sz="1200" dirty="0"/>
              <a:t> </a:t>
            </a:r>
            <a:r>
              <a:rPr lang="en-US" sz="1200" dirty="0" err="1"/>
              <a:t>laborum</a:t>
            </a:r>
            <a:r>
              <a:rPr lang="en-US" sz="1200" dirty="0"/>
              <a:t>."</a:t>
            </a:r>
            <a:endParaRPr lang="ru-RU" sz="1200" b="1" spc="-5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vdomettem.ru/upload/iblock/84a/84a31c5b6be02a6a9b741cd86346ac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0" y="1499940"/>
            <a:ext cx="807801" cy="8383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01" y="1510237"/>
            <a:ext cx="797309" cy="8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92314" y="2685927"/>
            <a:ext cx="32395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Montserrat" panose="00000500000000000000" pitchFamily="2" charset="-52"/>
              </a:rPr>
              <a:t>Lorem ipsum dolor sit </a:t>
            </a:r>
            <a:r>
              <a:rPr lang="en-US" sz="1200" b="1" dirty="0" err="1">
                <a:solidFill>
                  <a:srgbClr val="000000"/>
                </a:solidFill>
                <a:latin typeface="Montserrat" panose="00000500000000000000" pitchFamily="2" charset="-52"/>
              </a:rPr>
              <a:t>amet</a:t>
            </a:r>
            <a:r>
              <a:rPr lang="en-US" sz="1200" b="1" dirty="0">
                <a:solidFill>
                  <a:srgbClr val="000000"/>
                </a:solidFill>
                <a:latin typeface="Montserrat" panose="00000500000000000000" pitchFamily="2" charset="-52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sed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do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labore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et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dolore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magna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. </a:t>
            </a:r>
            <a:endParaRPr lang="en-US" sz="1200" dirty="0" smtClean="0">
              <a:solidFill>
                <a:srgbClr val="000000"/>
              </a:solidFill>
              <a:latin typeface="Montserrat" panose="00000500000000000000" pitchFamily="2" charset="-52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Montserrat" panose="00000500000000000000" pitchFamily="2" charset="-52"/>
              </a:rPr>
            </a:br>
            <a:r>
              <a:rPr lang="en-US" sz="1200" b="1" dirty="0" err="1" smtClean="0">
                <a:solidFill>
                  <a:srgbClr val="000000"/>
                </a:solidFill>
                <a:latin typeface="Montserrat" panose="00000500000000000000" pitchFamily="2" charset="-52"/>
              </a:rPr>
              <a:t>Ut</a:t>
            </a:r>
            <a:r>
              <a:rPr lang="en-US" sz="1200" b="1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Montserrat" panose="00000500000000000000" pitchFamily="2" charset="-52"/>
              </a:rPr>
              <a:t>enim</a:t>
            </a:r>
            <a:r>
              <a:rPr lang="en-US" sz="1200" b="1" dirty="0">
                <a:solidFill>
                  <a:srgbClr val="000000"/>
                </a:solidFill>
                <a:latin typeface="Montserrat" panose="00000500000000000000" pitchFamily="2" charset="-52"/>
              </a:rPr>
              <a:t> ad minim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veniam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quis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nostrud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exercitation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ullamco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laboris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nisi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aliquip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ex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ea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commodo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consequat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Duis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aute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irure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dolor in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reprehenderit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in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voluptate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velit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esse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cillum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dolore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eu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fugiat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nulla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pariatur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Excepteur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sint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occaecat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cupidatat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non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proident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sunt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in culpa qui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officia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deserunt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mollit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anim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id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est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laborum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."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0" y="256120"/>
            <a:ext cx="8778110" cy="651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0000"/>
            <a:r>
              <a:rPr lang="ru-RU" sz="2200" b="1" dirty="0">
                <a:cs typeface="Times New Roman" panose="02020603050405020304" pitchFamily="18" charset="0"/>
              </a:rPr>
              <a:t>ЗАГОЛОВОК (Шрифт </a:t>
            </a:r>
            <a:r>
              <a:rPr lang="en-US" sz="2200" b="1" dirty="0">
                <a:cs typeface="Times New Roman" panose="02020603050405020304" pitchFamily="18" charset="0"/>
              </a:rPr>
              <a:t>Montserrat</a:t>
            </a:r>
            <a:r>
              <a:rPr lang="ru-RU" sz="2200" b="1" dirty="0">
                <a:cs typeface="Times New Roman" panose="02020603050405020304" pitchFamily="18" charset="0"/>
              </a:rPr>
              <a:t>, жирный, 22 </a:t>
            </a:r>
            <a:r>
              <a:rPr lang="ru-RU" sz="2200" b="1" dirty="0" err="1">
                <a:cs typeface="Times New Roman" panose="02020603050405020304" pitchFamily="18" charset="0"/>
              </a:rPr>
              <a:t>пт</a:t>
            </a:r>
            <a:r>
              <a:rPr lang="ru-RU" sz="2200" b="1" dirty="0" smtClean="0">
                <a:cs typeface="Times New Roman" panose="02020603050405020304" pitchFamily="18" charset="0"/>
              </a:rPr>
              <a:t>)</a:t>
            </a:r>
            <a:endParaRPr lang="ru-RU" sz="2200" dirty="0"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36255" y="2685927"/>
            <a:ext cx="33011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Montserrat" panose="00000500000000000000" pitchFamily="2" charset="-52"/>
              </a:rPr>
              <a:t>Lorem ipsum dolor sit </a:t>
            </a:r>
            <a:r>
              <a:rPr lang="en-US" sz="1200" b="1" dirty="0" err="1">
                <a:solidFill>
                  <a:srgbClr val="000000"/>
                </a:solidFill>
                <a:latin typeface="Montserrat" panose="00000500000000000000" pitchFamily="2" charset="-52"/>
              </a:rPr>
              <a:t>amet</a:t>
            </a:r>
            <a:r>
              <a:rPr lang="en-US" sz="1200" b="1" dirty="0">
                <a:solidFill>
                  <a:srgbClr val="000000"/>
                </a:solidFill>
                <a:latin typeface="Montserrat" panose="00000500000000000000" pitchFamily="2" charset="-52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latin typeface="Montserrat" panose="00000500000000000000" pitchFamily="2" charset="-52"/>
              </a:rPr>
              <a:t>consectetur</a:t>
            </a:r>
            <a:r>
              <a:rPr lang="en-US" sz="1200" b="1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Montserrat" panose="00000500000000000000" pitchFamily="2" charset="-52"/>
              </a:rPr>
              <a:t>adipiscing</a:t>
            </a:r>
            <a:r>
              <a:rPr lang="en-US" sz="1200" b="1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Montserrat" panose="00000500000000000000" pitchFamily="2" charset="-52"/>
              </a:rPr>
              <a:t>elit</a:t>
            </a:r>
            <a:r>
              <a:rPr lang="en-US" sz="1200" b="1" dirty="0">
                <a:solidFill>
                  <a:srgbClr val="000000"/>
                </a:solidFill>
                <a:latin typeface="Montserrat" panose="00000500000000000000" pitchFamily="2" charset="-52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sed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do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labore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et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dolore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magna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. </a:t>
            </a:r>
            <a:r>
              <a:rPr lang="en-US" sz="1200" dirty="0" err="1" smtClean="0">
                <a:solidFill>
                  <a:srgbClr val="000000"/>
                </a:solidFill>
                <a:latin typeface="Montserrat" panose="00000500000000000000" pitchFamily="2" charset="-52"/>
              </a:rPr>
              <a:t>Ut</a:t>
            </a:r>
            <a:r>
              <a:rPr lang="en-US" sz="1200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enim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ad minim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veniam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quis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nostrud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exercitation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ullamco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laboris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nisi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aliquip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ex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ea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commodo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consequat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. </a:t>
            </a:r>
            <a:endParaRPr lang="ru-RU" sz="1200" dirty="0" smtClean="0">
              <a:solidFill>
                <a:srgbClr val="000000"/>
              </a:solidFill>
              <a:latin typeface="Montserrat" panose="00000500000000000000" pitchFamily="2" charset="-52"/>
            </a:endParaRPr>
          </a:p>
          <a:p>
            <a:endParaRPr lang="ru-RU" sz="1200" dirty="0" smtClean="0">
              <a:solidFill>
                <a:srgbClr val="000000"/>
              </a:solidFill>
              <a:latin typeface="Montserrat" panose="00000500000000000000" pitchFamily="2" charset="-52"/>
            </a:endParaRPr>
          </a:p>
          <a:p>
            <a:r>
              <a:rPr lang="en-US" sz="1200" b="1" dirty="0" err="1" smtClean="0">
                <a:solidFill>
                  <a:srgbClr val="000000"/>
                </a:solidFill>
                <a:latin typeface="Montserrat" panose="00000500000000000000" pitchFamily="2" charset="-52"/>
              </a:rPr>
              <a:t>Duis</a:t>
            </a:r>
            <a:r>
              <a:rPr lang="en-US" sz="1200" b="1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Montserrat" panose="00000500000000000000" pitchFamily="2" charset="-52"/>
              </a:rPr>
              <a:t>aute</a:t>
            </a:r>
            <a:r>
              <a:rPr lang="en-US" sz="1200" b="1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Montserrat" panose="00000500000000000000" pitchFamily="2" charset="-52"/>
              </a:rPr>
              <a:t>irure</a:t>
            </a:r>
            <a:r>
              <a:rPr lang="en-US" sz="1200" b="1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dolor in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reprehenderit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in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voluptate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velit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esse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cillum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dolore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eu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fugiat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nulla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pariatur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Excepteur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sint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occaecat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cupidatat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non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proident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sunt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in culpa qui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officia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deserunt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mollit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anim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id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est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 panose="00000500000000000000" pitchFamily="2" charset="-52"/>
              </a:rPr>
              <a:t>laborum</a:t>
            </a: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-52"/>
              </a:rPr>
              <a:t>."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542100" y="4090026"/>
            <a:ext cx="236010" cy="27679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12869" y="2685926"/>
            <a:ext cx="379445" cy="3794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44" name="Овал 43"/>
          <p:cNvSpPr/>
          <p:nvPr/>
        </p:nvSpPr>
        <p:spPr>
          <a:xfrm>
            <a:off x="412869" y="3567161"/>
            <a:ext cx="379445" cy="3794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45" name="Овал 44"/>
          <p:cNvSpPr/>
          <p:nvPr/>
        </p:nvSpPr>
        <p:spPr>
          <a:xfrm>
            <a:off x="4387605" y="2685925"/>
            <a:ext cx="379445" cy="3794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46" name="Овал 45"/>
          <p:cNvSpPr/>
          <p:nvPr/>
        </p:nvSpPr>
        <p:spPr>
          <a:xfrm>
            <a:off x="4387605" y="3922497"/>
            <a:ext cx="379445" cy="3794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4" t="686" r="22438" b="12261"/>
          <a:stretch/>
        </p:blipFill>
        <p:spPr>
          <a:xfrm>
            <a:off x="8778110" y="1122554"/>
            <a:ext cx="3413890" cy="57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4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CAFC2B9-5E24-AB49-B21B-49857D23EE15}"/>
              </a:ext>
            </a:extLst>
          </p:cNvPr>
          <p:cNvSpPr/>
          <p:nvPr/>
        </p:nvSpPr>
        <p:spPr>
          <a:xfrm>
            <a:off x="449107" y="1700561"/>
            <a:ext cx="3653551" cy="4912112"/>
          </a:xfrm>
          <a:prstGeom prst="rect">
            <a:avLst/>
          </a:prstGeom>
          <a:solidFill>
            <a:schemeClr val="accent1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468000" rIns="288000" rtlCol="0" anchor="t"/>
          <a:lstStyle/>
          <a:p>
            <a:pPr>
              <a:lnSpc>
                <a:spcPct val="114000"/>
              </a:lnSpc>
            </a:pPr>
            <a:r>
              <a:rPr lang="ru-RU" sz="12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LOREM IPSUM </a:t>
            </a:r>
            <a:endParaRPr lang="ru-RU" sz="1600" b="1" dirty="0" smtClean="0">
              <a:solidFill>
                <a:srgbClr val="000000"/>
              </a:solidFill>
            </a:endParaRPr>
          </a:p>
          <a:p>
            <a:pPr>
              <a:lnSpc>
                <a:spcPct val="114000"/>
              </a:lnSpc>
            </a:pPr>
            <a:endParaRPr lang="ru-RU" sz="1600" b="1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Lorem ipsum dolor sit </a:t>
            </a:r>
            <a:r>
              <a:rPr lang="en-US" sz="1200" dirty="0" err="1">
                <a:solidFill>
                  <a:schemeClr val="tx1"/>
                </a:solidFill>
              </a:rPr>
              <a:t>amet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consectetur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adipiscing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elit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sed</a:t>
            </a:r>
            <a:r>
              <a:rPr lang="en-US" sz="1200" dirty="0">
                <a:solidFill>
                  <a:schemeClr val="tx1"/>
                </a:solidFill>
              </a:rPr>
              <a:t> do </a:t>
            </a:r>
            <a:r>
              <a:rPr lang="en-US" sz="1200" dirty="0" err="1">
                <a:solidFill>
                  <a:schemeClr val="tx1"/>
                </a:solidFill>
              </a:rPr>
              <a:t>eiusmod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tempor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incididunt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labore</a:t>
            </a:r>
            <a:r>
              <a:rPr lang="en-US" sz="1200" dirty="0">
                <a:solidFill>
                  <a:schemeClr val="tx1"/>
                </a:solidFill>
              </a:rPr>
              <a:t> et </a:t>
            </a:r>
            <a:r>
              <a:rPr lang="en-US" sz="1200" dirty="0" err="1">
                <a:solidFill>
                  <a:schemeClr val="tx1"/>
                </a:solidFill>
              </a:rPr>
              <a:t>dolore</a:t>
            </a:r>
            <a:r>
              <a:rPr lang="en-US" sz="1200" dirty="0">
                <a:solidFill>
                  <a:schemeClr val="tx1"/>
                </a:solidFill>
              </a:rPr>
              <a:t> magna </a:t>
            </a:r>
            <a:r>
              <a:rPr lang="en-US" sz="1200" dirty="0" err="1">
                <a:solidFill>
                  <a:schemeClr val="tx1"/>
                </a:solidFill>
              </a:rPr>
              <a:t>aliqua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 err="1">
                <a:solidFill>
                  <a:schemeClr val="tx1"/>
                </a:solidFill>
              </a:rPr>
              <a:t>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enim</a:t>
            </a:r>
            <a:r>
              <a:rPr lang="en-US" sz="1200" dirty="0">
                <a:solidFill>
                  <a:schemeClr val="tx1"/>
                </a:solidFill>
              </a:rPr>
              <a:t> ad minim </a:t>
            </a:r>
            <a:r>
              <a:rPr lang="en-US" sz="1200" dirty="0" err="1">
                <a:solidFill>
                  <a:schemeClr val="tx1"/>
                </a:solidFill>
              </a:rPr>
              <a:t>veniam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quis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nostrud</a:t>
            </a:r>
            <a:r>
              <a:rPr lang="en-US" sz="1200" dirty="0">
                <a:solidFill>
                  <a:schemeClr val="tx1"/>
                </a:solidFill>
              </a:rPr>
              <a:t> exercitation </a:t>
            </a:r>
            <a:r>
              <a:rPr lang="en-US" sz="1200" dirty="0" err="1">
                <a:solidFill>
                  <a:schemeClr val="tx1"/>
                </a:solidFill>
              </a:rPr>
              <a:t>ullamco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laboris</a:t>
            </a:r>
            <a:r>
              <a:rPr lang="en-US" sz="1200" dirty="0">
                <a:solidFill>
                  <a:schemeClr val="tx1"/>
                </a:solidFill>
              </a:rPr>
              <a:t> nisi </a:t>
            </a:r>
            <a:r>
              <a:rPr lang="en-US" sz="1200" dirty="0" err="1">
                <a:solidFill>
                  <a:schemeClr val="tx1"/>
                </a:solidFill>
              </a:rPr>
              <a:t>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aliquip</a:t>
            </a:r>
            <a:r>
              <a:rPr lang="en-US" sz="1200" dirty="0">
                <a:solidFill>
                  <a:schemeClr val="tx1"/>
                </a:solidFill>
              </a:rPr>
              <a:t> ex </a:t>
            </a:r>
            <a:r>
              <a:rPr lang="en-US" sz="1200" dirty="0" err="1">
                <a:solidFill>
                  <a:schemeClr val="tx1"/>
                </a:solidFill>
              </a:rPr>
              <a:t>ea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commodo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consequat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 err="1">
                <a:solidFill>
                  <a:schemeClr val="tx1"/>
                </a:solidFill>
              </a:rPr>
              <a:t>Duis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aute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irure</a:t>
            </a:r>
            <a:r>
              <a:rPr lang="en-US" sz="1200" dirty="0">
                <a:solidFill>
                  <a:schemeClr val="tx1"/>
                </a:solidFill>
              </a:rPr>
              <a:t> dolor in </a:t>
            </a:r>
            <a:r>
              <a:rPr lang="en-US" sz="1200" dirty="0" err="1">
                <a:solidFill>
                  <a:schemeClr val="tx1"/>
                </a:solidFill>
              </a:rPr>
              <a:t>reprehenderit</a:t>
            </a:r>
            <a:r>
              <a:rPr lang="en-US" sz="1200" dirty="0">
                <a:solidFill>
                  <a:schemeClr val="tx1"/>
                </a:solidFill>
              </a:rPr>
              <a:t> in </a:t>
            </a:r>
            <a:r>
              <a:rPr lang="en-US" sz="1200" dirty="0" err="1">
                <a:solidFill>
                  <a:schemeClr val="tx1"/>
                </a:solidFill>
              </a:rPr>
              <a:t>voluptate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velit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esse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cillum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dolore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fugiat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nulla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pariatur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Excepteur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sint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occaecat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cupidatat</a:t>
            </a:r>
            <a:r>
              <a:rPr lang="en-US" sz="1200" dirty="0">
                <a:solidFill>
                  <a:schemeClr val="tx1"/>
                </a:solidFill>
              </a:rPr>
              <a:t> non </a:t>
            </a:r>
            <a:r>
              <a:rPr lang="en-US" sz="1200" dirty="0" err="1">
                <a:solidFill>
                  <a:schemeClr val="tx1"/>
                </a:solidFill>
              </a:rPr>
              <a:t>proident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sunt</a:t>
            </a:r>
            <a:r>
              <a:rPr lang="en-US" sz="1200" dirty="0">
                <a:solidFill>
                  <a:schemeClr val="tx1"/>
                </a:solidFill>
              </a:rPr>
              <a:t> in culpa qui </a:t>
            </a:r>
            <a:r>
              <a:rPr lang="en-US" sz="1200" dirty="0" err="1">
                <a:solidFill>
                  <a:schemeClr val="tx1"/>
                </a:solidFill>
              </a:rPr>
              <a:t>officia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deserunt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mollit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anim</a:t>
            </a:r>
            <a:r>
              <a:rPr lang="en-US" sz="1200" dirty="0">
                <a:solidFill>
                  <a:schemeClr val="tx1"/>
                </a:solidFill>
              </a:rPr>
              <a:t> id </a:t>
            </a:r>
            <a:r>
              <a:rPr lang="en-US" sz="1200" dirty="0" err="1">
                <a:solidFill>
                  <a:schemeClr val="tx1"/>
                </a:solidFill>
              </a:rPr>
              <a:t>est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laborum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b="1" spc="-5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Lorem ipsum dolor sit </a:t>
            </a:r>
            <a:r>
              <a:rPr lang="en-US" sz="1200" dirty="0" err="1">
                <a:solidFill>
                  <a:schemeClr val="tx1"/>
                </a:solidFill>
              </a:rPr>
              <a:t>amet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consectetur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adipiscing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elit</a:t>
            </a:r>
            <a:endParaRPr lang="ru-RU" sz="1200" b="1" spc="-5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B97AA65-CDBE-974A-92CC-105759AE9DD0}"/>
              </a:ext>
            </a:extLst>
          </p:cNvPr>
          <p:cNvSpPr/>
          <p:nvPr/>
        </p:nvSpPr>
        <p:spPr>
          <a:xfrm>
            <a:off x="4263284" y="1700562"/>
            <a:ext cx="3653551" cy="2904603"/>
          </a:xfrm>
          <a:prstGeom prst="rect">
            <a:avLst/>
          </a:prstGeom>
          <a:solidFill>
            <a:schemeClr val="accent1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468000" rIns="288000" rtlCol="0" anchor="t"/>
          <a:lstStyle/>
          <a:p>
            <a:pPr>
              <a:lnSpc>
                <a:spcPct val="114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LOREM </a:t>
            </a:r>
            <a:r>
              <a:rPr lang="en-US" sz="1600" b="1" dirty="0">
                <a:solidFill>
                  <a:srgbClr val="000000"/>
                </a:solidFill>
                <a:latin typeface="Montserrat" panose="00000500000000000000" pitchFamily="2" charset="-52"/>
              </a:rPr>
              <a:t>IPSUM </a:t>
            </a:r>
            <a:endParaRPr lang="ru-RU" sz="1600" b="1" dirty="0">
              <a:solidFill>
                <a:srgbClr val="000000"/>
              </a:solidFill>
              <a:latin typeface="Montserrat" panose="00000500000000000000" pitchFamily="2" charset="-52"/>
            </a:endParaRPr>
          </a:p>
          <a:p>
            <a:pPr>
              <a:lnSpc>
                <a:spcPct val="114000"/>
              </a:lnSpc>
            </a:pPr>
            <a:endParaRPr lang="ru-RU" sz="1600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Lorem ipsum dolor sit </a:t>
            </a:r>
            <a:r>
              <a:rPr lang="en-US" sz="1200" dirty="0" err="1">
                <a:solidFill>
                  <a:schemeClr val="tx1"/>
                </a:solidFill>
              </a:rPr>
              <a:t>amet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consectetur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adipiscing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elit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sed</a:t>
            </a:r>
            <a:r>
              <a:rPr lang="en-US" sz="1200" dirty="0">
                <a:solidFill>
                  <a:schemeClr val="tx1"/>
                </a:solidFill>
              </a:rPr>
              <a:t> do </a:t>
            </a:r>
            <a:r>
              <a:rPr lang="en-US" sz="1200" dirty="0" err="1">
                <a:solidFill>
                  <a:schemeClr val="tx1"/>
                </a:solidFill>
              </a:rPr>
              <a:t>eiusmod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tempor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incididunt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labore</a:t>
            </a:r>
            <a:r>
              <a:rPr lang="en-US" sz="1200" dirty="0">
                <a:solidFill>
                  <a:schemeClr val="tx1"/>
                </a:solidFill>
              </a:rPr>
              <a:t> et </a:t>
            </a:r>
            <a:r>
              <a:rPr lang="en-US" sz="1200" dirty="0" err="1">
                <a:solidFill>
                  <a:schemeClr val="tx1"/>
                </a:solidFill>
              </a:rPr>
              <a:t>dolore</a:t>
            </a:r>
            <a:r>
              <a:rPr lang="en-US" sz="1200" dirty="0">
                <a:solidFill>
                  <a:schemeClr val="tx1"/>
                </a:solidFill>
              </a:rPr>
              <a:t> magna </a:t>
            </a:r>
            <a:r>
              <a:rPr lang="en-US" sz="1200" dirty="0" err="1">
                <a:solidFill>
                  <a:schemeClr val="tx1"/>
                </a:solidFill>
              </a:rPr>
              <a:t>aliqua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 err="1">
                <a:solidFill>
                  <a:schemeClr val="tx1"/>
                </a:solidFill>
              </a:rPr>
              <a:t>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enim</a:t>
            </a:r>
            <a:r>
              <a:rPr lang="en-US" sz="1200" dirty="0">
                <a:solidFill>
                  <a:schemeClr val="tx1"/>
                </a:solidFill>
              </a:rPr>
              <a:t> ad minim </a:t>
            </a:r>
            <a:r>
              <a:rPr lang="en-US" sz="1200" dirty="0" err="1">
                <a:solidFill>
                  <a:schemeClr val="tx1"/>
                </a:solidFill>
              </a:rPr>
              <a:t>veniam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quis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nostrud</a:t>
            </a:r>
            <a:r>
              <a:rPr lang="en-US" sz="1200" dirty="0">
                <a:solidFill>
                  <a:schemeClr val="tx1"/>
                </a:solidFill>
              </a:rPr>
              <a:t> exercitation </a:t>
            </a:r>
            <a:r>
              <a:rPr lang="en-US" sz="1200" dirty="0" err="1">
                <a:solidFill>
                  <a:schemeClr val="tx1"/>
                </a:solidFill>
              </a:rPr>
              <a:t>ullamco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laboris</a:t>
            </a:r>
            <a:r>
              <a:rPr lang="en-US" sz="1200" dirty="0">
                <a:solidFill>
                  <a:schemeClr val="tx1"/>
                </a:solidFill>
              </a:rPr>
              <a:t> nisi </a:t>
            </a:r>
            <a:r>
              <a:rPr lang="en-US" sz="1200" dirty="0" err="1">
                <a:solidFill>
                  <a:schemeClr val="tx1"/>
                </a:solidFill>
              </a:rPr>
              <a:t>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aliquip</a:t>
            </a:r>
            <a:r>
              <a:rPr lang="en-US" sz="1200" dirty="0">
                <a:solidFill>
                  <a:schemeClr val="tx1"/>
                </a:solidFill>
              </a:rPr>
              <a:t> ex </a:t>
            </a:r>
            <a:r>
              <a:rPr lang="en-US" sz="1200" dirty="0" err="1">
                <a:solidFill>
                  <a:schemeClr val="tx1"/>
                </a:solidFill>
              </a:rPr>
              <a:t>ea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commodo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consequat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467" y="1399750"/>
            <a:ext cx="769689" cy="7988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17" y="1391709"/>
            <a:ext cx="785185" cy="81491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CAFC2B9-5E24-AB49-B21B-49857D23EE15}"/>
              </a:ext>
            </a:extLst>
          </p:cNvPr>
          <p:cNvSpPr/>
          <p:nvPr/>
        </p:nvSpPr>
        <p:spPr>
          <a:xfrm>
            <a:off x="8058052" y="1700561"/>
            <a:ext cx="3653551" cy="4912112"/>
          </a:xfrm>
          <a:prstGeom prst="rect">
            <a:avLst/>
          </a:prstGeom>
          <a:solidFill>
            <a:schemeClr val="accent1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468000" rIns="288000" rtlCol="0" anchor="t"/>
          <a:lstStyle/>
          <a:p>
            <a:pPr>
              <a:lnSpc>
                <a:spcPct val="1140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LOREM IPSUM </a:t>
            </a:r>
            <a:endParaRPr lang="ru-RU" sz="1600" b="1" dirty="0" smtClean="0">
              <a:solidFill>
                <a:srgbClr val="000000"/>
              </a:solidFill>
              <a:latin typeface="Montserrat" panose="00000500000000000000" pitchFamily="2" charset="-52"/>
            </a:endParaRPr>
          </a:p>
          <a:p>
            <a:pPr>
              <a:lnSpc>
                <a:spcPct val="114000"/>
              </a:lnSpc>
            </a:pPr>
            <a:endParaRPr lang="ru-RU" sz="1600" b="1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LOREM IPSUM DOLOR SIT AMET: 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108000" indent="-108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consectetur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adipiscing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elit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sed</a:t>
            </a:r>
            <a:r>
              <a:rPr lang="en-US" sz="1200" dirty="0">
                <a:solidFill>
                  <a:schemeClr val="tx1"/>
                </a:solidFill>
              </a:rPr>
              <a:t> do </a:t>
            </a:r>
            <a:r>
              <a:rPr lang="en-US" sz="1200" dirty="0" err="1">
                <a:solidFill>
                  <a:schemeClr val="tx1"/>
                </a:solidFill>
              </a:rPr>
              <a:t>eiusmod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tempor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incididunt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labore</a:t>
            </a:r>
            <a:r>
              <a:rPr lang="en-US" sz="1200" dirty="0">
                <a:solidFill>
                  <a:schemeClr val="tx1"/>
                </a:solidFill>
              </a:rPr>
              <a:t> et </a:t>
            </a:r>
            <a:r>
              <a:rPr lang="en-US" sz="1200" dirty="0" err="1">
                <a:solidFill>
                  <a:schemeClr val="tx1"/>
                </a:solidFill>
              </a:rPr>
              <a:t>dolore</a:t>
            </a:r>
            <a:r>
              <a:rPr lang="en-US" sz="1200" dirty="0">
                <a:solidFill>
                  <a:schemeClr val="tx1"/>
                </a:solidFill>
              </a:rPr>
              <a:t> magna </a:t>
            </a:r>
            <a:r>
              <a:rPr lang="en-US" sz="1200" dirty="0" err="1">
                <a:solidFill>
                  <a:schemeClr val="tx1"/>
                </a:solidFill>
              </a:rPr>
              <a:t>aliqua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 err="1">
                <a:solidFill>
                  <a:schemeClr val="tx1"/>
                </a:solidFill>
              </a:rPr>
              <a:t>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enim</a:t>
            </a:r>
            <a:r>
              <a:rPr lang="en-US" sz="1200" dirty="0">
                <a:solidFill>
                  <a:schemeClr val="tx1"/>
                </a:solidFill>
              </a:rPr>
              <a:t> ad minim </a:t>
            </a:r>
            <a:r>
              <a:rPr lang="en-US" sz="1200" dirty="0" err="1">
                <a:solidFill>
                  <a:schemeClr val="tx1"/>
                </a:solidFill>
              </a:rPr>
              <a:t>veniam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quis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nostrud</a:t>
            </a:r>
            <a:r>
              <a:rPr lang="en-US" sz="1200" dirty="0">
                <a:solidFill>
                  <a:schemeClr val="tx1"/>
                </a:solidFill>
              </a:rPr>
              <a:t> exercitation </a:t>
            </a:r>
            <a:r>
              <a:rPr lang="en-US" sz="1200" dirty="0" err="1">
                <a:solidFill>
                  <a:schemeClr val="tx1"/>
                </a:solidFill>
              </a:rPr>
              <a:t>ullamco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laboris</a:t>
            </a:r>
            <a:r>
              <a:rPr lang="en-US" sz="1200" dirty="0">
                <a:solidFill>
                  <a:schemeClr val="tx1"/>
                </a:solidFill>
              </a:rPr>
              <a:t> nisi </a:t>
            </a:r>
            <a:r>
              <a:rPr lang="en-US" sz="1200" dirty="0" err="1">
                <a:solidFill>
                  <a:schemeClr val="tx1"/>
                </a:solidFill>
              </a:rPr>
              <a:t>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aliquip</a:t>
            </a:r>
            <a:r>
              <a:rPr lang="en-US" sz="1200" dirty="0">
                <a:solidFill>
                  <a:schemeClr val="tx1"/>
                </a:solidFill>
              </a:rPr>
              <a:t> ex </a:t>
            </a:r>
            <a:r>
              <a:rPr lang="en-US" sz="1200" dirty="0" err="1">
                <a:solidFill>
                  <a:schemeClr val="tx1"/>
                </a:solidFill>
              </a:rPr>
              <a:t>ea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commodo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consequat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108000" indent="-108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Duis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aute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irure</a:t>
            </a:r>
            <a:r>
              <a:rPr lang="en-US" sz="1200" dirty="0">
                <a:solidFill>
                  <a:schemeClr val="tx1"/>
                </a:solidFill>
              </a:rPr>
              <a:t> dolor in </a:t>
            </a:r>
            <a:r>
              <a:rPr lang="en-US" sz="1200" dirty="0" err="1">
                <a:solidFill>
                  <a:schemeClr val="tx1"/>
                </a:solidFill>
              </a:rPr>
              <a:t>reprehenderit</a:t>
            </a:r>
            <a:r>
              <a:rPr lang="en-US" sz="1200" dirty="0">
                <a:solidFill>
                  <a:schemeClr val="tx1"/>
                </a:solidFill>
              </a:rPr>
              <a:t> in </a:t>
            </a:r>
            <a:r>
              <a:rPr lang="en-US" sz="1200" dirty="0" err="1">
                <a:solidFill>
                  <a:schemeClr val="tx1"/>
                </a:solidFill>
              </a:rPr>
              <a:t>voluptate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velit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esse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cillum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dolore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fugiat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nulla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pariatur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endParaRPr lang="ru-RU" sz="1200" dirty="0">
              <a:solidFill>
                <a:schemeClr val="tx1"/>
              </a:solidFill>
            </a:endParaRPr>
          </a:p>
          <a:p>
            <a:pPr marL="108000" indent="-108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</a:rPr>
              <a:t>Excepteur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sint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occaecat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cupidatat</a:t>
            </a:r>
            <a:r>
              <a:rPr lang="en-US" sz="1200" dirty="0">
                <a:solidFill>
                  <a:schemeClr val="tx1"/>
                </a:solidFill>
              </a:rPr>
              <a:t> non </a:t>
            </a:r>
            <a:r>
              <a:rPr lang="en-US" sz="1200" dirty="0" err="1">
                <a:solidFill>
                  <a:schemeClr val="tx1"/>
                </a:solidFill>
              </a:rPr>
              <a:t>proident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sunt</a:t>
            </a:r>
            <a:r>
              <a:rPr lang="en-US" sz="1200" dirty="0">
                <a:solidFill>
                  <a:schemeClr val="tx1"/>
                </a:solidFill>
              </a:rPr>
              <a:t> in culpa qui </a:t>
            </a:r>
            <a:r>
              <a:rPr lang="en-US" sz="1200" dirty="0" err="1">
                <a:solidFill>
                  <a:schemeClr val="tx1"/>
                </a:solidFill>
              </a:rPr>
              <a:t>officia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deserunt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mollit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anim</a:t>
            </a:r>
            <a:r>
              <a:rPr lang="en-US" sz="1200" dirty="0">
                <a:solidFill>
                  <a:schemeClr val="tx1"/>
                </a:solidFill>
              </a:rPr>
              <a:t> id </a:t>
            </a:r>
            <a:r>
              <a:rPr lang="en-US" sz="1200" dirty="0" err="1">
                <a:solidFill>
                  <a:schemeClr val="tx1"/>
                </a:solidFill>
              </a:rPr>
              <a:t>est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laborum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ru-RU" sz="1200" b="1" spc="-5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" indent="-108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Lorem ipsum dolor sit </a:t>
            </a:r>
            <a:r>
              <a:rPr lang="en-US" sz="1200" dirty="0" err="1">
                <a:solidFill>
                  <a:schemeClr val="tx1"/>
                </a:solidFill>
              </a:rPr>
              <a:t>amet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consectetur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adipiscing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elit</a:t>
            </a:r>
            <a:endParaRPr lang="ru-RU" sz="1200" b="1" spc="-5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94" y="1310786"/>
            <a:ext cx="750577" cy="7795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/>
          <a:stretch/>
        </p:blipFill>
        <p:spPr>
          <a:xfrm>
            <a:off x="4263284" y="4562524"/>
            <a:ext cx="3653552" cy="2050148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0" y="256120"/>
            <a:ext cx="8778110" cy="651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0000"/>
            <a:r>
              <a:rPr lang="ru-RU" sz="2200" b="1" dirty="0" smtClean="0">
                <a:cs typeface="Times New Roman" panose="02020603050405020304" pitchFamily="18" charset="0"/>
              </a:rPr>
              <a:t>ЗАГОЛОВОК</a:t>
            </a:r>
            <a:endParaRPr lang="ru-RU" sz="2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2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0F780D-8A3C-3848-8504-7E5E4EB50A07}"/>
              </a:ext>
            </a:extLst>
          </p:cNvPr>
          <p:cNvSpPr txBox="1"/>
          <p:nvPr/>
        </p:nvSpPr>
        <p:spPr>
          <a:xfrm>
            <a:off x="1163869" y="3352601"/>
            <a:ext cx="9521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Благодарим за внимание!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66" y="119384"/>
            <a:ext cx="6430221" cy="214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522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амГМУ01цвет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66DB4"/>
      </a:accent1>
      <a:accent2>
        <a:srgbClr val="50B1BB"/>
      </a:accent2>
      <a:accent3>
        <a:srgbClr val="4AABE1"/>
      </a:accent3>
      <a:accent4>
        <a:srgbClr val="E62947"/>
      </a:accent4>
      <a:accent5>
        <a:srgbClr val="4BACC6"/>
      </a:accent5>
      <a:accent6>
        <a:srgbClr val="EC6655"/>
      </a:accent6>
      <a:hlink>
        <a:srgbClr val="595959"/>
      </a:hlink>
      <a:folHlink>
        <a:srgbClr val="BFBFBF"/>
      </a:folHlink>
    </a:clrScheme>
    <a:fontScheme name="СамГМУ шри0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4321</TotalTime>
  <Words>364</Words>
  <Application>Microsoft Office PowerPoint</Application>
  <PresentationFormat>Широкоэкранный</PresentationFormat>
  <Paragraphs>45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Open Sans</vt:lpstr>
      <vt:lpstr>Times New Roman</vt:lpstr>
      <vt:lpstr>Тема Office</vt:lpstr>
      <vt:lpstr>ЗАГОЛОВОК СЛАЙДА (Шрифт Montserrat, жирный, 32 пт, ЗАГЛАВНЫЕ)</vt:lpstr>
      <vt:lpstr>ЗАГОЛОВОК (Шрифт Montserrat, жирный, 22 пт): ДОПОЛНЕНИЕ К ЗАГОЛОВКУ (Montserrat, 22 пт)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 СамГМУ</dc:creator>
  <cp:lastModifiedBy>Артём Николаевич Савко</cp:lastModifiedBy>
  <cp:revision>136</cp:revision>
  <cp:lastPrinted>2024-03-01T08:42:42Z</cp:lastPrinted>
  <dcterms:created xsi:type="dcterms:W3CDTF">2021-04-12T06:23:54Z</dcterms:created>
  <dcterms:modified xsi:type="dcterms:W3CDTF">2024-03-28T13:24:07Z</dcterms:modified>
</cp:coreProperties>
</file>